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99" autoAdjust="0"/>
  </p:normalViewPr>
  <p:slideViewPr>
    <p:cSldViewPr snapToGrid="0">
      <p:cViewPr varScale="1">
        <p:scale>
          <a:sx n="67" d="100"/>
          <a:sy n="67" d="100"/>
        </p:scale>
        <p:origin x="7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BF6F9-1FCF-405C-8DB3-32373E3D161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E04D0C5-3E9B-4D60-806F-1BFA7262B85F}">
      <dgm:prSet/>
      <dgm:spPr/>
      <dgm:t>
        <a:bodyPr/>
        <a:lstStyle/>
        <a:p>
          <a:r>
            <a:rPr lang="de-DE" dirty="0"/>
            <a:t>Kompetenzen</a:t>
          </a:r>
          <a:endParaRPr lang="en-US" dirty="0"/>
        </a:p>
      </dgm:t>
    </dgm:pt>
    <dgm:pt modelId="{82285676-4BBC-4FDC-9261-733463CCE304}" type="parTrans" cxnId="{6A4202ED-E63F-4060-821B-44980459193D}">
      <dgm:prSet/>
      <dgm:spPr/>
      <dgm:t>
        <a:bodyPr/>
        <a:lstStyle/>
        <a:p>
          <a:endParaRPr lang="en-US"/>
        </a:p>
      </dgm:t>
    </dgm:pt>
    <dgm:pt modelId="{094C4E2B-E256-4F29-A74D-C4833EDD5342}" type="sibTrans" cxnId="{6A4202ED-E63F-4060-821B-44980459193D}">
      <dgm:prSet/>
      <dgm:spPr/>
      <dgm:t>
        <a:bodyPr/>
        <a:lstStyle/>
        <a:p>
          <a:endParaRPr lang="en-US"/>
        </a:p>
      </dgm:t>
    </dgm:pt>
    <dgm:pt modelId="{7028D23B-E6EC-47EA-9317-856427C33D54}">
      <dgm:prSet/>
      <dgm:spPr/>
      <dgm:t>
        <a:bodyPr/>
        <a:lstStyle/>
        <a:p>
          <a:r>
            <a:rPr lang="de-DE"/>
            <a:t>Spezialwissen</a:t>
          </a:r>
          <a:endParaRPr lang="en-US"/>
        </a:p>
      </dgm:t>
    </dgm:pt>
    <dgm:pt modelId="{654BFC6D-4A33-4C3E-965D-08F2EF2856B9}" type="parTrans" cxnId="{7A9ADF39-3470-4770-8778-D532E037B7BB}">
      <dgm:prSet/>
      <dgm:spPr/>
      <dgm:t>
        <a:bodyPr/>
        <a:lstStyle/>
        <a:p>
          <a:endParaRPr lang="en-US"/>
        </a:p>
      </dgm:t>
    </dgm:pt>
    <dgm:pt modelId="{694A088F-A3DE-4195-9572-731790D08716}" type="sibTrans" cxnId="{7A9ADF39-3470-4770-8778-D532E037B7BB}">
      <dgm:prSet/>
      <dgm:spPr/>
      <dgm:t>
        <a:bodyPr/>
        <a:lstStyle/>
        <a:p>
          <a:endParaRPr lang="en-US"/>
        </a:p>
      </dgm:t>
    </dgm:pt>
    <dgm:pt modelId="{11E1A3E5-4224-47A1-B5E3-CC634CD07C5E}">
      <dgm:prSet/>
      <dgm:spPr/>
      <dgm:t>
        <a:bodyPr/>
        <a:lstStyle/>
        <a:p>
          <a:r>
            <a:rPr lang="de-DE"/>
            <a:t>Jobs</a:t>
          </a:r>
          <a:endParaRPr lang="en-US"/>
        </a:p>
      </dgm:t>
    </dgm:pt>
    <dgm:pt modelId="{EE9ECBED-190D-4B47-818D-7114DA250DB8}" type="parTrans" cxnId="{229FE443-9D64-4118-81CB-B940807897F2}">
      <dgm:prSet/>
      <dgm:spPr/>
      <dgm:t>
        <a:bodyPr/>
        <a:lstStyle/>
        <a:p>
          <a:endParaRPr lang="en-US"/>
        </a:p>
      </dgm:t>
    </dgm:pt>
    <dgm:pt modelId="{7CB18D5A-FE2C-4C64-8889-8130701C529D}" type="sibTrans" cxnId="{229FE443-9D64-4118-81CB-B940807897F2}">
      <dgm:prSet/>
      <dgm:spPr/>
      <dgm:t>
        <a:bodyPr/>
        <a:lstStyle/>
        <a:p>
          <a:endParaRPr lang="en-US"/>
        </a:p>
      </dgm:t>
    </dgm:pt>
    <dgm:pt modelId="{6749C85C-7C47-4498-8E60-529131F7D717}">
      <dgm:prSet/>
      <dgm:spPr/>
      <dgm:t>
        <a:bodyPr/>
        <a:lstStyle/>
        <a:p>
          <a:r>
            <a:rPr lang="de-DE"/>
            <a:t>Wie erreiche ich meinen Traum Job?</a:t>
          </a:r>
          <a:endParaRPr lang="en-US"/>
        </a:p>
      </dgm:t>
    </dgm:pt>
    <dgm:pt modelId="{B3EA7C61-B206-422A-8AB9-1427D8DC114A}" type="parTrans" cxnId="{E2A6481C-6D71-4DA3-B6E6-22125B144259}">
      <dgm:prSet/>
      <dgm:spPr/>
      <dgm:t>
        <a:bodyPr/>
        <a:lstStyle/>
        <a:p>
          <a:endParaRPr lang="en-US"/>
        </a:p>
      </dgm:t>
    </dgm:pt>
    <dgm:pt modelId="{C7C88066-A5E7-43BE-815B-4FC3E9561DA4}" type="sibTrans" cxnId="{E2A6481C-6D71-4DA3-B6E6-22125B144259}">
      <dgm:prSet/>
      <dgm:spPr/>
      <dgm:t>
        <a:bodyPr/>
        <a:lstStyle/>
        <a:p>
          <a:endParaRPr lang="en-US"/>
        </a:p>
      </dgm:t>
    </dgm:pt>
    <dgm:pt modelId="{341CA987-C8B5-4670-B9B6-3B2AE25AA4E1}" type="pres">
      <dgm:prSet presAssocID="{05CBF6F9-1FCF-405C-8DB3-32373E3D161D}" presName="linear" presStyleCnt="0">
        <dgm:presLayoutVars>
          <dgm:animLvl val="lvl"/>
          <dgm:resizeHandles val="exact"/>
        </dgm:presLayoutVars>
      </dgm:prSet>
      <dgm:spPr/>
    </dgm:pt>
    <dgm:pt modelId="{C5C6B6A4-78D1-4362-BAFB-5C70236A8D1B}" type="pres">
      <dgm:prSet presAssocID="{3E04D0C5-3E9B-4D60-806F-1BFA7262B8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660AA3-57C7-44D7-99A0-940F7B0A5407}" type="pres">
      <dgm:prSet presAssocID="{094C4E2B-E256-4F29-A74D-C4833EDD5342}" presName="spacer" presStyleCnt="0"/>
      <dgm:spPr/>
    </dgm:pt>
    <dgm:pt modelId="{7CEBA376-9833-425E-9485-E5FE7330B2CD}" type="pres">
      <dgm:prSet presAssocID="{7028D23B-E6EC-47EA-9317-856427C33D5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09E8A5C-3856-4AAF-86FA-DF46E2E20EEB}" type="pres">
      <dgm:prSet presAssocID="{694A088F-A3DE-4195-9572-731790D08716}" presName="spacer" presStyleCnt="0"/>
      <dgm:spPr/>
    </dgm:pt>
    <dgm:pt modelId="{0E20F797-9260-4749-AEB5-9EFDD13ADF9D}" type="pres">
      <dgm:prSet presAssocID="{11E1A3E5-4224-47A1-B5E3-CC634CD07C5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33C245-63DD-4BB0-9546-FE488125CF4E}" type="pres">
      <dgm:prSet presAssocID="{7CB18D5A-FE2C-4C64-8889-8130701C529D}" presName="spacer" presStyleCnt="0"/>
      <dgm:spPr/>
    </dgm:pt>
    <dgm:pt modelId="{0312E872-02E0-4966-9C06-9D6FADF35989}" type="pres">
      <dgm:prSet presAssocID="{6749C85C-7C47-4498-8E60-529131F7D71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75E720B-1384-4A00-AA6E-58D1D81B677A}" type="presOf" srcId="{05CBF6F9-1FCF-405C-8DB3-32373E3D161D}" destId="{341CA987-C8B5-4670-B9B6-3B2AE25AA4E1}" srcOrd="0" destOrd="0" presId="urn:microsoft.com/office/officeart/2005/8/layout/vList2"/>
    <dgm:cxn modelId="{E2A6481C-6D71-4DA3-B6E6-22125B144259}" srcId="{05CBF6F9-1FCF-405C-8DB3-32373E3D161D}" destId="{6749C85C-7C47-4498-8E60-529131F7D717}" srcOrd="3" destOrd="0" parTransId="{B3EA7C61-B206-422A-8AB9-1427D8DC114A}" sibTransId="{C7C88066-A5E7-43BE-815B-4FC3E9561DA4}"/>
    <dgm:cxn modelId="{6A6AED28-3691-423C-BD66-3EC3E0A602E3}" type="presOf" srcId="{3E04D0C5-3E9B-4D60-806F-1BFA7262B85F}" destId="{C5C6B6A4-78D1-4362-BAFB-5C70236A8D1B}" srcOrd="0" destOrd="0" presId="urn:microsoft.com/office/officeart/2005/8/layout/vList2"/>
    <dgm:cxn modelId="{7A9ADF39-3470-4770-8778-D532E037B7BB}" srcId="{05CBF6F9-1FCF-405C-8DB3-32373E3D161D}" destId="{7028D23B-E6EC-47EA-9317-856427C33D54}" srcOrd="1" destOrd="0" parTransId="{654BFC6D-4A33-4C3E-965D-08F2EF2856B9}" sibTransId="{694A088F-A3DE-4195-9572-731790D08716}"/>
    <dgm:cxn modelId="{73A3AE61-0FA7-4DC5-B997-D4BA010DA984}" type="presOf" srcId="{6749C85C-7C47-4498-8E60-529131F7D717}" destId="{0312E872-02E0-4966-9C06-9D6FADF35989}" srcOrd="0" destOrd="0" presId="urn:microsoft.com/office/officeart/2005/8/layout/vList2"/>
    <dgm:cxn modelId="{229FE443-9D64-4118-81CB-B940807897F2}" srcId="{05CBF6F9-1FCF-405C-8DB3-32373E3D161D}" destId="{11E1A3E5-4224-47A1-B5E3-CC634CD07C5E}" srcOrd="2" destOrd="0" parTransId="{EE9ECBED-190D-4B47-818D-7114DA250DB8}" sibTransId="{7CB18D5A-FE2C-4C64-8889-8130701C529D}"/>
    <dgm:cxn modelId="{8EE78450-C428-4043-8598-FE347E757EE4}" type="presOf" srcId="{7028D23B-E6EC-47EA-9317-856427C33D54}" destId="{7CEBA376-9833-425E-9485-E5FE7330B2CD}" srcOrd="0" destOrd="0" presId="urn:microsoft.com/office/officeart/2005/8/layout/vList2"/>
    <dgm:cxn modelId="{BDD046B5-5735-47B5-BC3A-344462A4E403}" type="presOf" srcId="{11E1A3E5-4224-47A1-B5E3-CC634CD07C5E}" destId="{0E20F797-9260-4749-AEB5-9EFDD13ADF9D}" srcOrd="0" destOrd="0" presId="urn:microsoft.com/office/officeart/2005/8/layout/vList2"/>
    <dgm:cxn modelId="{6A4202ED-E63F-4060-821B-44980459193D}" srcId="{05CBF6F9-1FCF-405C-8DB3-32373E3D161D}" destId="{3E04D0C5-3E9B-4D60-806F-1BFA7262B85F}" srcOrd="0" destOrd="0" parTransId="{82285676-4BBC-4FDC-9261-733463CCE304}" sibTransId="{094C4E2B-E256-4F29-A74D-C4833EDD5342}"/>
    <dgm:cxn modelId="{4B1A1244-04B4-4EB5-8F4E-44A37607547B}" type="presParOf" srcId="{341CA987-C8B5-4670-B9B6-3B2AE25AA4E1}" destId="{C5C6B6A4-78D1-4362-BAFB-5C70236A8D1B}" srcOrd="0" destOrd="0" presId="urn:microsoft.com/office/officeart/2005/8/layout/vList2"/>
    <dgm:cxn modelId="{3132F16E-9609-47B5-8EC8-AE2500ED9562}" type="presParOf" srcId="{341CA987-C8B5-4670-B9B6-3B2AE25AA4E1}" destId="{8B660AA3-57C7-44D7-99A0-940F7B0A5407}" srcOrd="1" destOrd="0" presId="urn:microsoft.com/office/officeart/2005/8/layout/vList2"/>
    <dgm:cxn modelId="{5A5CA991-61D5-4918-BD0E-78949788D985}" type="presParOf" srcId="{341CA987-C8B5-4670-B9B6-3B2AE25AA4E1}" destId="{7CEBA376-9833-425E-9485-E5FE7330B2CD}" srcOrd="2" destOrd="0" presId="urn:microsoft.com/office/officeart/2005/8/layout/vList2"/>
    <dgm:cxn modelId="{5A281BD2-0EB4-4830-A30F-209392635396}" type="presParOf" srcId="{341CA987-C8B5-4670-B9B6-3B2AE25AA4E1}" destId="{909E8A5C-3856-4AAF-86FA-DF46E2E20EEB}" srcOrd="3" destOrd="0" presId="urn:microsoft.com/office/officeart/2005/8/layout/vList2"/>
    <dgm:cxn modelId="{C06D6BAF-0DB1-4BCF-AF73-B4A03B6AB843}" type="presParOf" srcId="{341CA987-C8B5-4670-B9B6-3B2AE25AA4E1}" destId="{0E20F797-9260-4749-AEB5-9EFDD13ADF9D}" srcOrd="4" destOrd="0" presId="urn:microsoft.com/office/officeart/2005/8/layout/vList2"/>
    <dgm:cxn modelId="{93917B02-B8DD-4223-BB9B-D6F73D00A321}" type="presParOf" srcId="{341CA987-C8B5-4670-B9B6-3B2AE25AA4E1}" destId="{7C33C245-63DD-4BB0-9546-FE488125CF4E}" srcOrd="5" destOrd="0" presId="urn:microsoft.com/office/officeart/2005/8/layout/vList2"/>
    <dgm:cxn modelId="{38D916C7-CFCA-48A6-836D-D11BC7FCA50C}" type="presParOf" srcId="{341CA987-C8B5-4670-B9B6-3B2AE25AA4E1}" destId="{0312E872-02E0-4966-9C06-9D6FADF3598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40DD84-8048-4234-8E81-320FEE4D1B4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4C91DE3A-83B2-4ADB-8027-1B985C5F58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Software Entwicklung</a:t>
          </a:r>
          <a:endParaRPr lang="en-US" dirty="0"/>
        </a:p>
      </dgm:t>
    </dgm:pt>
    <dgm:pt modelId="{76BFE49E-02B8-4760-9903-428321B4AE65}" type="parTrans" cxnId="{5AA246CA-4E60-42EE-A9AA-FC9116251D62}">
      <dgm:prSet/>
      <dgm:spPr/>
      <dgm:t>
        <a:bodyPr/>
        <a:lstStyle/>
        <a:p>
          <a:endParaRPr lang="en-US"/>
        </a:p>
      </dgm:t>
    </dgm:pt>
    <dgm:pt modelId="{CE30E9C2-D607-4E24-AB06-80E2FA0007C6}" type="sibTrans" cxnId="{5AA246CA-4E60-42EE-A9AA-FC9116251D62}">
      <dgm:prSet/>
      <dgm:spPr/>
      <dgm:t>
        <a:bodyPr/>
        <a:lstStyle/>
        <a:p>
          <a:endParaRPr lang="en-US"/>
        </a:p>
      </dgm:t>
    </dgm:pt>
    <dgm:pt modelId="{93CDFEA7-F3CB-43D8-8C6D-096D38F064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Web Entwicklung</a:t>
          </a:r>
          <a:endParaRPr lang="en-US"/>
        </a:p>
      </dgm:t>
    </dgm:pt>
    <dgm:pt modelId="{D0B67377-CF66-4277-9E57-A92235ADCF2C}" type="parTrans" cxnId="{BBE9F191-C54D-4854-BCC1-D749CADA39B4}">
      <dgm:prSet/>
      <dgm:spPr/>
      <dgm:t>
        <a:bodyPr/>
        <a:lstStyle/>
        <a:p>
          <a:endParaRPr lang="en-US"/>
        </a:p>
      </dgm:t>
    </dgm:pt>
    <dgm:pt modelId="{B0663503-1AB6-4E82-BABC-096564822009}" type="sibTrans" cxnId="{BBE9F191-C54D-4854-BCC1-D749CADA39B4}">
      <dgm:prSet/>
      <dgm:spPr/>
      <dgm:t>
        <a:bodyPr/>
        <a:lstStyle/>
        <a:p>
          <a:endParaRPr lang="en-US"/>
        </a:p>
      </dgm:t>
    </dgm:pt>
    <dgm:pt modelId="{8AEF9E56-4D24-481C-8E63-5C9BAADE74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Mathematisches Denken</a:t>
          </a:r>
          <a:endParaRPr lang="en-US"/>
        </a:p>
      </dgm:t>
    </dgm:pt>
    <dgm:pt modelId="{4146B6DB-0B0D-44CB-A621-EEBDEE08FE4D}" type="parTrans" cxnId="{863708B7-F5EE-48C1-AD96-163332A99860}">
      <dgm:prSet/>
      <dgm:spPr/>
      <dgm:t>
        <a:bodyPr/>
        <a:lstStyle/>
        <a:p>
          <a:endParaRPr lang="en-US"/>
        </a:p>
      </dgm:t>
    </dgm:pt>
    <dgm:pt modelId="{5F75B33D-80C8-4B15-9CAD-C28D33BEF6F1}" type="sibTrans" cxnId="{863708B7-F5EE-48C1-AD96-163332A99860}">
      <dgm:prSet/>
      <dgm:spPr/>
      <dgm:t>
        <a:bodyPr/>
        <a:lstStyle/>
        <a:p>
          <a:endParaRPr lang="en-US"/>
        </a:p>
      </dgm:t>
    </dgm:pt>
    <dgm:pt modelId="{3B4A2890-3195-48A1-8F83-89B77F2874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Probleme Lösen</a:t>
          </a:r>
          <a:endParaRPr lang="en-US"/>
        </a:p>
      </dgm:t>
    </dgm:pt>
    <dgm:pt modelId="{0EB1F09E-9582-406F-B8C5-659169531F70}" type="parTrans" cxnId="{466B94BD-5F16-44AD-AE8C-03FA7D6B941E}">
      <dgm:prSet/>
      <dgm:spPr/>
      <dgm:t>
        <a:bodyPr/>
        <a:lstStyle/>
        <a:p>
          <a:endParaRPr lang="en-US"/>
        </a:p>
      </dgm:t>
    </dgm:pt>
    <dgm:pt modelId="{230B2F4A-FA9E-4A5B-9116-05CFFC017023}" type="sibTrans" cxnId="{466B94BD-5F16-44AD-AE8C-03FA7D6B941E}">
      <dgm:prSet/>
      <dgm:spPr/>
      <dgm:t>
        <a:bodyPr/>
        <a:lstStyle/>
        <a:p>
          <a:endParaRPr lang="en-US"/>
        </a:p>
      </dgm:t>
    </dgm:pt>
    <dgm:pt modelId="{011C19C9-4C22-4A41-96F5-35DF8F52C8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Kreativität</a:t>
          </a:r>
          <a:endParaRPr lang="en-US"/>
        </a:p>
      </dgm:t>
    </dgm:pt>
    <dgm:pt modelId="{28053D03-2FDD-47CD-BB78-427EB9B20BCC}" type="parTrans" cxnId="{74151EFD-ECBD-4FDB-963B-9965FB503FE8}">
      <dgm:prSet/>
      <dgm:spPr/>
      <dgm:t>
        <a:bodyPr/>
        <a:lstStyle/>
        <a:p>
          <a:endParaRPr lang="en-US"/>
        </a:p>
      </dgm:t>
    </dgm:pt>
    <dgm:pt modelId="{5E2E7683-7181-4146-8FEC-BB50AE58FE22}" type="sibTrans" cxnId="{74151EFD-ECBD-4FDB-963B-9965FB503FE8}">
      <dgm:prSet/>
      <dgm:spPr/>
      <dgm:t>
        <a:bodyPr/>
        <a:lstStyle/>
        <a:p>
          <a:endParaRPr lang="en-US"/>
        </a:p>
      </dgm:t>
    </dgm:pt>
    <dgm:pt modelId="{5BA0A8B0-698A-4F42-9ABC-FDA14EF27D38}" type="pres">
      <dgm:prSet presAssocID="{0240DD84-8048-4234-8E81-320FEE4D1B40}" presName="root" presStyleCnt="0">
        <dgm:presLayoutVars>
          <dgm:dir/>
          <dgm:resizeHandles val="exact"/>
        </dgm:presLayoutVars>
      </dgm:prSet>
      <dgm:spPr/>
    </dgm:pt>
    <dgm:pt modelId="{B5AD343D-086F-4A5B-A2C3-52795B352F78}" type="pres">
      <dgm:prSet presAssocID="{4C91DE3A-83B2-4ADB-8027-1B985C5F5817}" presName="compNode" presStyleCnt="0"/>
      <dgm:spPr/>
    </dgm:pt>
    <dgm:pt modelId="{CFEAB57C-4F83-4B4D-8763-F53F865C92F3}" type="pres">
      <dgm:prSet presAssocID="{4C91DE3A-83B2-4ADB-8027-1B985C5F5817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943EE02-6435-48F7-A5B6-D9258334F067}" type="pres">
      <dgm:prSet presAssocID="{4C91DE3A-83B2-4ADB-8027-1B985C5F58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12121B0-5CE7-4D87-86FE-04465284D0A0}" type="pres">
      <dgm:prSet presAssocID="{4C91DE3A-83B2-4ADB-8027-1B985C5F5817}" presName="spaceRect" presStyleCnt="0"/>
      <dgm:spPr/>
    </dgm:pt>
    <dgm:pt modelId="{A81C9895-C8A4-4775-B98B-5C9405363B61}" type="pres">
      <dgm:prSet presAssocID="{4C91DE3A-83B2-4ADB-8027-1B985C5F5817}" presName="textRect" presStyleLbl="revTx" presStyleIdx="0" presStyleCnt="5">
        <dgm:presLayoutVars>
          <dgm:chMax val="1"/>
          <dgm:chPref val="1"/>
        </dgm:presLayoutVars>
      </dgm:prSet>
      <dgm:spPr/>
    </dgm:pt>
    <dgm:pt modelId="{EB620DA9-D4E2-49C1-BAA1-FADC02EF460D}" type="pres">
      <dgm:prSet presAssocID="{CE30E9C2-D607-4E24-AB06-80E2FA0007C6}" presName="sibTrans" presStyleCnt="0"/>
      <dgm:spPr/>
    </dgm:pt>
    <dgm:pt modelId="{FAFA58B6-E89D-40BE-A835-AE918801DFA8}" type="pres">
      <dgm:prSet presAssocID="{93CDFEA7-F3CB-43D8-8C6D-096D38F06425}" presName="compNode" presStyleCnt="0"/>
      <dgm:spPr/>
    </dgm:pt>
    <dgm:pt modelId="{E7E4F0B0-9DCC-47B7-B715-64E42E4A7D70}" type="pres">
      <dgm:prSet presAssocID="{93CDFEA7-F3CB-43D8-8C6D-096D38F0642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4A53675-1EA2-4CA2-9E3C-1B952CA781B5}" type="pres">
      <dgm:prSet presAssocID="{93CDFEA7-F3CB-43D8-8C6D-096D38F0642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39FA40E-D358-4A2A-B8F1-589CA58964F0}" type="pres">
      <dgm:prSet presAssocID="{93CDFEA7-F3CB-43D8-8C6D-096D38F06425}" presName="spaceRect" presStyleCnt="0"/>
      <dgm:spPr/>
    </dgm:pt>
    <dgm:pt modelId="{533FA66C-DFDE-4A93-8E4E-B0EEE9B5AC29}" type="pres">
      <dgm:prSet presAssocID="{93CDFEA7-F3CB-43D8-8C6D-096D38F06425}" presName="textRect" presStyleLbl="revTx" presStyleIdx="1" presStyleCnt="5">
        <dgm:presLayoutVars>
          <dgm:chMax val="1"/>
          <dgm:chPref val="1"/>
        </dgm:presLayoutVars>
      </dgm:prSet>
      <dgm:spPr/>
    </dgm:pt>
    <dgm:pt modelId="{00E71071-9516-4F3D-8082-BD74597A3723}" type="pres">
      <dgm:prSet presAssocID="{B0663503-1AB6-4E82-BABC-096564822009}" presName="sibTrans" presStyleCnt="0"/>
      <dgm:spPr/>
    </dgm:pt>
    <dgm:pt modelId="{37A39929-2D95-44CF-920E-FB13FF17AF69}" type="pres">
      <dgm:prSet presAssocID="{8AEF9E56-4D24-481C-8E63-5C9BAADE7437}" presName="compNode" presStyleCnt="0"/>
      <dgm:spPr/>
    </dgm:pt>
    <dgm:pt modelId="{10AA657E-E3BE-4DB4-B9DA-49CFCD512327}" type="pres">
      <dgm:prSet presAssocID="{8AEF9E56-4D24-481C-8E63-5C9BAADE7437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EB47E96-3B55-4F34-B50A-5051700ABBA2}" type="pres">
      <dgm:prSet presAssocID="{8AEF9E56-4D24-481C-8E63-5C9BAADE743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5A734C8-7640-47A9-B66E-6E6AD8CCADBF}" type="pres">
      <dgm:prSet presAssocID="{8AEF9E56-4D24-481C-8E63-5C9BAADE7437}" presName="spaceRect" presStyleCnt="0"/>
      <dgm:spPr/>
    </dgm:pt>
    <dgm:pt modelId="{1206D20B-C888-472A-9F5F-F9AD37AF50A1}" type="pres">
      <dgm:prSet presAssocID="{8AEF9E56-4D24-481C-8E63-5C9BAADE7437}" presName="textRect" presStyleLbl="revTx" presStyleIdx="2" presStyleCnt="5">
        <dgm:presLayoutVars>
          <dgm:chMax val="1"/>
          <dgm:chPref val="1"/>
        </dgm:presLayoutVars>
      </dgm:prSet>
      <dgm:spPr/>
    </dgm:pt>
    <dgm:pt modelId="{7DA487E6-97EE-4902-81D6-9F65268C91EB}" type="pres">
      <dgm:prSet presAssocID="{5F75B33D-80C8-4B15-9CAD-C28D33BEF6F1}" presName="sibTrans" presStyleCnt="0"/>
      <dgm:spPr/>
    </dgm:pt>
    <dgm:pt modelId="{233EA767-BEC8-4B6B-9AE1-4BD0404B8227}" type="pres">
      <dgm:prSet presAssocID="{3B4A2890-3195-48A1-8F83-89B77F287475}" presName="compNode" presStyleCnt="0"/>
      <dgm:spPr/>
    </dgm:pt>
    <dgm:pt modelId="{15866B56-07A6-46DA-BAE5-ED7C0EF50B1D}" type="pres">
      <dgm:prSet presAssocID="{3B4A2890-3195-48A1-8F83-89B77F28747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DF3E042-035A-4AD1-8314-69DACC747D32}" type="pres">
      <dgm:prSet presAssocID="{3B4A2890-3195-48A1-8F83-89B77F2874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A1229C0-3417-4242-815C-B2F8B25C2A23}" type="pres">
      <dgm:prSet presAssocID="{3B4A2890-3195-48A1-8F83-89B77F287475}" presName="spaceRect" presStyleCnt="0"/>
      <dgm:spPr/>
    </dgm:pt>
    <dgm:pt modelId="{8D1398F7-A869-4090-98BC-D6F926E6E75F}" type="pres">
      <dgm:prSet presAssocID="{3B4A2890-3195-48A1-8F83-89B77F287475}" presName="textRect" presStyleLbl="revTx" presStyleIdx="3" presStyleCnt="5">
        <dgm:presLayoutVars>
          <dgm:chMax val="1"/>
          <dgm:chPref val="1"/>
        </dgm:presLayoutVars>
      </dgm:prSet>
      <dgm:spPr/>
    </dgm:pt>
    <dgm:pt modelId="{0739ED19-2137-4DBB-A6CA-3B12202E0BAA}" type="pres">
      <dgm:prSet presAssocID="{230B2F4A-FA9E-4A5B-9116-05CFFC017023}" presName="sibTrans" presStyleCnt="0"/>
      <dgm:spPr/>
    </dgm:pt>
    <dgm:pt modelId="{DFB3850C-F279-4C98-A5FF-58EB10FDAEF1}" type="pres">
      <dgm:prSet presAssocID="{011C19C9-4C22-4A41-96F5-35DF8F52C8F9}" presName="compNode" presStyleCnt="0"/>
      <dgm:spPr/>
    </dgm:pt>
    <dgm:pt modelId="{E432DED7-F6B9-49D8-A2EC-288D6D3D3D26}" type="pres">
      <dgm:prSet presAssocID="{011C19C9-4C22-4A41-96F5-35DF8F52C8F9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0C9AB10-51D4-4C32-ACDF-F58AF39A3A9E}" type="pres">
      <dgm:prSet presAssocID="{011C19C9-4C22-4A41-96F5-35DF8F52C8F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FF9ED066-A571-4291-A8D5-D428177911AE}" type="pres">
      <dgm:prSet presAssocID="{011C19C9-4C22-4A41-96F5-35DF8F52C8F9}" presName="spaceRect" presStyleCnt="0"/>
      <dgm:spPr/>
    </dgm:pt>
    <dgm:pt modelId="{80A72507-71B1-452F-8270-731D85E88AF7}" type="pres">
      <dgm:prSet presAssocID="{011C19C9-4C22-4A41-96F5-35DF8F52C8F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500B014-0027-4F69-A81B-0B72AA01357C}" type="presOf" srcId="{0240DD84-8048-4234-8E81-320FEE4D1B40}" destId="{5BA0A8B0-698A-4F42-9ABC-FDA14EF27D38}" srcOrd="0" destOrd="0" presId="urn:microsoft.com/office/officeart/2018/5/layout/IconLeafLabelList"/>
    <dgm:cxn modelId="{4570C25F-7515-46B1-AA1A-2BCA3064091F}" type="presOf" srcId="{93CDFEA7-F3CB-43D8-8C6D-096D38F06425}" destId="{533FA66C-DFDE-4A93-8E4E-B0EEE9B5AC29}" srcOrd="0" destOrd="0" presId="urn:microsoft.com/office/officeart/2018/5/layout/IconLeafLabelList"/>
    <dgm:cxn modelId="{E9B0EE64-A091-4635-8E22-E43EADC6D78B}" type="presOf" srcId="{011C19C9-4C22-4A41-96F5-35DF8F52C8F9}" destId="{80A72507-71B1-452F-8270-731D85E88AF7}" srcOrd="0" destOrd="0" presId="urn:microsoft.com/office/officeart/2018/5/layout/IconLeafLabelList"/>
    <dgm:cxn modelId="{0B2F2A6B-BF33-459A-BFE5-9B2CC69106FE}" type="presOf" srcId="{4C91DE3A-83B2-4ADB-8027-1B985C5F5817}" destId="{A81C9895-C8A4-4775-B98B-5C9405363B61}" srcOrd="0" destOrd="0" presId="urn:microsoft.com/office/officeart/2018/5/layout/IconLeafLabelList"/>
    <dgm:cxn modelId="{BBE9F191-C54D-4854-BCC1-D749CADA39B4}" srcId="{0240DD84-8048-4234-8E81-320FEE4D1B40}" destId="{93CDFEA7-F3CB-43D8-8C6D-096D38F06425}" srcOrd="1" destOrd="0" parTransId="{D0B67377-CF66-4277-9E57-A92235ADCF2C}" sibTransId="{B0663503-1AB6-4E82-BABC-096564822009}"/>
    <dgm:cxn modelId="{0BEFE89D-FF43-4CB3-A2C2-547DF45AFB42}" type="presOf" srcId="{3B4A2890-3195-48A1-8F83-89B77F287475}" destId="{8D1398F7-A869-4090-98BC-D6F926E6E75F}" srcOrd="0" destOrd="0" presId="urn:microsoft.com/office/officeart/2018/5/layout/IconLeafLabelList"/>
    <dgm:cxn modelId="{863708B7-F5EE-48C1-AD96-163332A99860}" srcId="{0240DD84-8048-4234-8E81-320FEE4D1B40}" destId="{8AEF9E56-4D24-481C-8E63-5C9BAADE7437}" srcOrd="2" destOrd="0" parTransId="{4146B6DB-0B0D-44CB-A621-EEBDEE08FE4D}" sibTransId="{5F75B33D-80C8-4B15-9CAD-C28D33BEF6F1}"/>
    <dgm:cxn modelId="{89F08DB8-DF0D-436F-A0A7-74B5C631E048}" type="presOf" srcId="{8AEF9E56-4D24-481C-8E63-5C9BAADE7437}" destId="{1206D20B-C888-472A-9F5F-F9AD37AF50A1}" srcOrd="0" destOrd="0" presId="urn:microsoft.com/office/officeart/2018/5/layout/IconLeafLabelList"/>
    <dgm:cxn modelId="{466B94BD-5F16-44AD-AE8C-03FA7D6B941E}" srcId="{0240DD84-8048-4234-8E81-320FEE4D1B40}" destId="{3B4A2890-3195-48A1-8F83-89B77F287475}" srcOrd="3" destOrd="0" parTransId="{0EB1F09E-9582-406F-B8C5-659169531F70}" sibTransId="{230B2F4A-FA9E-4A5B-9116-05CFFC017023}"/>
    <dgm:cxn modelId="{5AA246CA-4E60-42EE-A9AA-FC9116251D62}" srcId="{0240DD84-8048-4234-8E81-320FEE4D1B40}" destId="{4C91DE3A-83B2-4ADB-8027-1B985C5F5817}" srcOrd="0" destOrd="0" parTransId="{76BFE49E-02B8-4760-9903-428321B4AE65}" sibTransId="{CE30E9C2-D607-4E24-AB06-80E2FA0007C6}"/>
    <dgm:cxn modelId="{74151EFD-ECBD-4FDB-963B-9965FB503FE8}" srcId="{0240DD84-8048-4234-8E81-320FEE4D1B40}" destId="{011C19C9-4C22-4A41-96F5-35DF8F52C8F9}" srcOrd="4" destOrd="0" parTransId="{28053D03-2FDD-47CD-BB78-427EB9B20BCC}" sibTransId="{5E2E7683-7181-4146-8FEC-BB50AE58FE22}"/>
    <dgm:cxn modelId="{E848B618-A787-410E-9412-A8AC12AB489A}" type="presParOf" srcId="{5BA0A8B0-698A-4F42-9ABC-FDA14EF27D38}" destId="{B5AD343D-086F-4A5B-A2C3-52795B352F78}" srcOrd="0" destOrd="0" presId="urn:microsoft.com/office/officeart/2018/5/layout/IconLeafLabelList"/>
    <dgm:cxn modelId="{E75032BC-FDD2-4FD3-A6E2-CC7000A20C2D}" type="presParOf" srcId="{B5AD343D-086F-4A5B-A2C3-52795B352F78}" destId="{CFEAB57C-4F83-4B4D-8763-F53F865C92F3}" srcOrd="0" destOrd="0" presId="urn:microsoft.com/office/officeart/2018/5/layout/IconLeafLabelList"/>
    <dgm:cxn modelId="{5376F135-7C27-4F62-A40C-E9F9CA15B84E}" type="presParOf" srcId="{B5AD343D-086F-4A5B-A2C3-52795B352F78}" destId="{2943EE02-6435-48F7-A5B6-D9258334F067}" srcOrd="1" destOrd="0" presId="urn:microsoft.com/office/officeart/2018/5/layout/IconLeafLabelList"/>
    <dgm:cxn modelId="{9BC4A308-FC05-4803-B1EB-DCDDCDCD28DD}" type="presParOf" srcId="{B5AD343D-086F-4A5B-A2C3-52795B352F78}" destId="{F12121B0-5CE7-4D87-86FE-04465284D0A0}" srcOrd="2" destOrd="0" presId="urn:microsoft.com/office/officeart/2018/5/layout/IconLeafLabelList"/>
    <dgm:cxn modelId="{C46E7494-E4C5-4CCB-89B9-4D2ABE7A06EE}" type="presParOf" srcId="{B5AD343D-086F-4A5B-A2C3-52795B352F78}" destId="{A81C9895-C8A4-4775-B98B-5C9405363B61}" srcOrd="3" destOrd="0" presId="urn:microsoft.com/office/officeart/2018/5/layout/IconLeafLabelList"/>
    <dgm:cxn modelId="{B77114A5-9E68-49A9-A5BF-98EC0143227B}" type="presParOf" srcId="{5BA0A8B0-698A-4F42-9ABC-FDA14EF27D38}" destId="{EB620DA9-D4E2-49C1-BAA1-FADC02EF460D}" srcOrd="1" destOrd="0" presId="urn:microsoft.com/office/officeart/2018/5/layout/IconLeafLabelList"/>
    <dgm:cxn modelId="{564383CE-38F7-46A4-8C62-90778E7E56A7}" type="presParOf" srcId="{5BA0A8B0-698A-4F42-9ABC-FDA14EF27D38}" destId="{FAFA58B6-E89D-40BE-A835-AE918801DFA8}" srcOrd="2" destOrd="0" presId="urn:microsoft.com/office/officeart/2018/5/layout/IconLeafLabelList"/>
    <dgm:cxn modelId="{5DB5409F-62B8-4A5D-9256-61A66DA443C0}" type="presParOf" srcId="{FAFA58B6-E89D-40BE-A835-AE918801DFA8}" destId="{E7E4F0B0-9DCC-47B7-B715-64E42E4A7D70}" srcOrd="0" destOrd="0" presId="urn:microsoft.com/office/officeart/2018/5/layout/IconLeafLabelList"/>
    <dgm:cxn modelId="{3BE6B470-6F28-44BE-9B9E-16B3A369C024}" type="presParOf" srcId="{FAFA58B6-E89D-40BE-A835-AE918801DFA8}" destId="{84A53675-1EA2-4CA2-9E3C-1B952CA781B5}" srcOrd="1" destOrd="0" presId="urn:microsoft.com/office/officeart/2018/5/layout/IconLeafLabelList"/>
    <dgm:cxn modelId="{6282C03F-F2FE-4F79-A324-D1A7A11E14AF}" type="presParOf" srcId="{FAFA58B6-E89D-40BE-A835-AE918801DFA8}" destId="{839FA40E-D358-4A2A-B8F1-589CA58964F0}" srcOrd="2" destOrd="0" presId="urn:microsoft.com/office/officeart/2018/5/layout/IconLeafLabelList"/>
    <dgm:cxn modelId="{AC7751D6-679B-41D0-B554-8B9C8E140E41}" type="presParOf" srcId="{FAFA58B6-E89D-40BE-A835-AE918801DFA8}" destId="{533FA66C-DFDE-4A93-8E4E-B0EEE9B5AC29}" srcOrd="3" destOrd="0" presId="urn:microsoft.com/office/officeart/2018/5/layout/IconLeafLabelList"/>
    <dgm:cxn modelId="{BD65EC81-D31C-4DEF-AEDF-DA68C4257855}" type="presParOf" srcId="{5BA0A8B0-698A-4F42-9ABC-FDA14EF27D38}" destId="{00E71071-9516-4F3D-8082-BD74597A3723}" srcOrd="3" destOrd="0" presId="urn:microsoft.com/office/officeart/2018/5/layout/IconLeafLabelList"/>
    <dgm:cxn modelId="{CC08398A-9920-49F2-A73F-25EFB9D4C673}" type="presParOf" srcId="{5BA0A8B0-698A-4F42-9ABC-FDA14EF27D38}" destId="{37A39929-2D95-44CF-920E-FB13FF17AF69}" srcOrd="4" destOrd="0" presId="urn:microsoft.com/office/officeart/2018/5/layout/IconLeafLabelList"/>
    <dgm:cxn modelId="{8BE51598-3601-4ED6-8436-77B540994694}" type="presParOf" srcId="{37A39929-2D95-44CF-920E-FB13FF17AF69}" destId="{10AA657E-E3BE-4DB4-B9DA-49CFCD512327}" srcOrd="0" destOrd="0" presId="urn:microsoft.com/office/officeart/2018/5/layout/IconLeafLabelList"/>
    <dgm:cxn modelId="{713DEAA0-B0A5-45E0-92BC-50BCCE4DD028}" type="presParOf" srcId="{37A39929-2D95-44CF-920E-FB13FF17AF69}" destId="{CEB47E96-3B55-4F34-B50A-5051700ABBA2}" srcOrd="1" destOrd="0" presId="urn:microsoft.com/office/officeart/2018/5/layout/IconLeafLabelList"/>
    <dgm:cxn modelId="{E6715BE1-4C27-49C6-9871-6AA9970C7115}" type="presParOf" srcId="{37A39929-2D95-44CF-920E-FB13FF17AF69}" destId="{05A734C8-7640-47A9-B66E-6E6AD8CCADBF}" srcOrd="2" destOrd="0" presId="urn:microsoft.com/office/officeart/2018/5/layout/IconLeafLabelList"/>
    <dgm:cxn modelId="{B647C761-A6CD-4132-99D7-48771FF4512D}" type="presParOf" srcId="{37A39929-2D95-44CF-920E-FB13FF17AF69}" destId="{1206D20B-C888-472A-9F5F-F9AD37AF50A1}" srcOrd="3" destOrd="0" presId="urn:microsoft.com/office/officeart/2018/5/layout/IconLeafLabelList"/>
    <dgm:cxn modelId="{722ECCDA-6D11-48EB-AF24-5B52D5F7912D}" type="presParOf" srcId="{5BA0A8B0-698A-4F42-9ABC-FDA14EF27D38}" destId="{7DA487E6-97EE-4902-81D6-9F65268C91EB}" srcOrd="5" destOrd="0" presId="urn:microsoft.com/office/officeart/2018/5/layout/IconLeafLabelList"/>
    <dgm:cxn modelId="{9D486C74-8BCF-41E0-B248-988AEE8DA9F6}" type="presParOf" srcId="{5BA0A8B0-698A-4F42-9ABC-FDA14EF27D38}" destId="{233EA767-BEC8-4B6B-9AE1-4BD0404B8227}" srcOrd="6" destOrd="0" presId="urn:microsoft.com/office/officeart/2018/5/layout/IconLeafLabelList"/>
    <dgm:cxn modelId="{5144A5DB-4D90-4F16-A2D7-F30BBAA69613}" type="presParOf" srcId="{233EA767-BEC8-4B6B-9AE1-4BD0404B8227}" destId="{15866B56-07A6-46DA-BAE5-ED7C0EF50B1D}" srcOrd="0" destOrd="0" presId="urn:microsoft.com/office/officeart/2018/5/layout/IconLeafLabelList"/>
    <dgm:cxn modelId="{9A97E795-4296-4362-AD81-197507EB5FD8}" type="presParOf" srcId="{233EA767-BEC8-4B6B-9AE1-4BD0404B8227}" destId="{FDF3E042-035A-4AD1-8314-69DACC747D32}" srcOrd="1" destOrd="0" presId="urn:microsoft.com/office/officeart/2018/5/layout/IconLeafLabelList"/>
    <dgm:cxn modelId="{E22A8913-3363-42AD-8890-C2243FA5CF1B}" type="presParOf" srcId="{233EA767-BEC8-4B6B-9AE1-4BD0404B8227}" destId="{EA1229C0-3417-4242-815C-B2F8B25C2A23}" srcOrd="2" destOrd="0" presId="urn:microsoft.com/office/officeart/2018/5/layout/IconLeafLabelList"/>
    <dgm:cxn modelId="{AAFC238F-B5E2-4D34-8B1F-8DD4EA6E3864}" type="presParOf" srcId="{233EA767-BEC8-4B6B-9AE1-4BD0404B8227}" destId="{8D1398F7-A869-4090-98BC-D6F926E6E75F}" srcOrd="3" destOrd="0" presId="urn:microsoft.com/office/officeart/2018/5/layout/IconLeafLabelList"/>
    <dgm:cxn modelId="{D4531BB8-83CE-4874-8947-7C71BF16979C}" type="presParOf" srcId="{5BA0A8B0-698A-4F42-9ABC-FDA14EF27D38}" destId="{0739ED19-2137-4DBB-A6CA-3B12202E0BAA}" srcOrd="7" destOrd="0" presId="urn:microsoft.com/office/officeart/2018/5/layout/IconLeafLabelList"/>
    <dgm:cxn modelId="{E9552DA9-AD30-4CCD-B817-335D382BBA26}" type="presParOf" srcId="{5BA0A8B0-698A-4F42-9ABC-FDA14EF27D38}" destId="{DFB3850C-F279-4C98-A5FF-58EB10FDAEF1}" srcOrd="8" destOrd="0" presId="urn:microsoft.com/office/officeart/2018/5/layout/IconLeafLabelList"/>
    <dgm:cxn modelId="{51C23664-713A-4487-BEB2-46A498CABE3E}" type="presParOf" srcId="{DFB3850C-F279-4C98-A5FF-58EB10FDAEF1}" destId="{E432DED7-F6B9-49D8-A2EC-288D6D3D3D26}" srcOrd="0" destOrd="0" presId="urn:microsoft.com/office/officeart/2018/5/layout/IconLeafLabelList"/>
    <dgm:cxn modelId="{8707B157-9397-4665-B641-89AA437970D7}" type="presParOf" srcId="{DFB3850C-F279-4C98-A5FF-58EB10FDAEF1}" destId="{90C9AB10-51D4-4C32-ACDF-F58AF39A3A9E}" srcOrd="1" destOrd="0" presId="urn:microsoft.com/office/officeart/2018/5/layout/IconLeafLabelList"/>
    <dgm:cxn modelId="{99C43281-4F9A-4D55-8E38-41C0F8CF26FA}" type="presParOf" srcId="{DFB3850C-F279-4C98-A5FF-58EB10FDAEF1}" destId="{FF9ED066-A571-4291-A8D5-D428177911AE}" srcOrd="2" destOrd="0" presId="urn:microsoft.com/office/officeart/2018/5/layout/IconLeafLabelList"/>
    <dgm:cxn modelId="{E1EB06D4-12CF-4019-85EE-FCCED29D5E6C}" type="presParOf" srcId="{DFB3850C-F279-4C98-A5FF-58EB10FDAEF1}" destId="{80A72507-71B1-452F-8270-731D85E88AF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EBDBF4-BE55-48FE-8003-35AF18CB6518}" type="doc">
      <dgm:prSet loTypeId="urn:microsoft.com/office/officeart/2018/5/layout/IconCircleLabel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3EE7A6-1F43-497A-BB46-22C329A743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Diplomarbeit</a:t>
          </a:r>
          <a:endParaRPr lang="en-US"/>
        </a:p>
      </dgm:t>
    </dgm:pt>
    <dgm:pt modelId="{5DFAAB1E-89C7-4DB1-A600-D9E559C3D849}" type="parTrans" cxnId="{061D8CE8-CDF8-41CC-826C-90F471797FA8}">
      <dgm:prSet/>
      <dgm:spPr/>
      <dgm:t>
        <a:bodyPr/>
        <a:lstStyle/>
        <a:p>
          <a:endParaRPr lang="en-US"/>
        </a:p>
      </dgm:t>
    </dgm:pt>
    <dgm:pt modelId="{7D5D7723-FCDA-4513-983B-308E8EE92C30}" type="sibTrans" cxnId="{061D8CE8-CDF8-41CC-826C-90F471797FA8}">
      <dgm:prSet/>
      <dgm:spPr/>
      <dgm:t>
        <a:bodyPr/>
        <a:lstStyle/>
        <a:p>
          <a:endParaRPr lang="en-US"/>
        </a:p>
      </dgm:t>
    </dgm:pt>
    <dgm:pt modelId="{A83CBCEC-6BAF-4EF0-9F88-F0374A70CE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Studium</a:t>
          </a:r>
          <a:endParaRPr lang="en-US"/>
        </a:p>
      </dgm:t>
    </dgm:pt>
    <dgm:pt modelId="{7CA45E8D-371C-470D-96B5-85BAD9789BA1}" type="parTrans" cxnId="{84D50741-C67F-4671-8843-8E09979977D2}">
      <dgm:prSet/>
      <dgm:spPr/>
      <dgm:t>
        <a:bodyPr/>
        <a:lstStyle/>
        <a:p>
          <a:endParaRPr lang="en-US"/>
        </a:p>
      </dgm:t>
    </dgm:pt>
    <dgm:pt modelId="{A4D262C9-976B-44B5-AB77-706932E411BE}" type="sibTrans" cxnId="{84D50741-C67F-4671-8843-8E09979977D2}">
      <dgm:prSet/>
      <dgm:spPr/>
      <dgm:t>
        <a:bodyPr/>
        <a:lstStyle/>
        <a:p>
          <a:endParaRPr lang="en-US"/>
        </a:p>
      </dgm:t>
    </dgm:pt>
    <dgm:pt modelId="{B1E78A8F-DA04-48E8-8A26-9599FE8A95CA}" type="pres">
      <dgm:prSet presAssocID="{B0EBDBF4-BE55-48FE-8003-35AF18CB6518}" presName="root" presStyleCnt="0">
        <dgm:presLayoutVars>
          <dgm:dir/>
          <dgm:resizeHandles val="exact"/>
        </dgm:presLayoutVars>
      </dgm:prSet>
      <dgm:spPr/>
    </dgm:pt>
    <dgm:pt modelId="{C53EF0EB-2CFC-4E9D-BDC5-D62A3ABCF524}" type="pres">
      <dgm:prSet presAssocID="{053EE7A6-1F43-497A-BB46-22C329A743AA}" presName="compNode" presStyleCnt="0"/>
      <dgm:spPr/>
    </dgm:pt>
    <dgm:pt modelId="{C7B71349-8064-4C05-9701-B49A5836E6AD}" type="pres">
      <dgm:prSet presAssocID="{053EE7A6-1F43-497A-BB46-22C329A743AA}" presName="iconBgRect" presStyleLbl="bgShp" presStyleIdx="0" presStyleCnt="2"/>
      <dgm:spPr/>
    </dgm:pt>
    <dgm:pt modelId="{02CF6338-FA5D-4A1E-9110-7FA939ABA2E1}" type="pres">
      <dgm:prSet presAssocID="{053EE7A6-1F43-497A-BB46-22C329A743A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21278F9-F7F8-43F0-B379-2CC254E80DA8}" type="pres">
      <dgm:prSet presAssocID="{053EE7A6-1F43-497A-BB46-22C329A743AA}" presName="spaceRect" presStyleCnt="0"/>
      <dgm:spPr/>
    </dgm:pt>
    <dgm:pt modelId="{05503889-16B5-4912-8FF4-6E1BFABB51C2}" type="pres">
      <dgm:prSet presAssocID="{053EE7A6-1F43-497A-BB46-22C329A743AA}" presName="textRect" presStyleLbl="revTx" presStyleIdx="0" presStyleCnt="2">
        <dgm:presLayoutVars>
          <dgm:chMax val="1"/>
          <dgm:chPref val="1"/>
        </dgm:presLayoutVars>
      </dgm:prSet>
      <dgm:spPr/>
    </dgm:pt>
    <dgm:pt modelId="{56E1D135-78BE-4033-BF16-5B6F5D0EDA67}" type="pres">
      <dgm:prSet presAssocID="{7D5D7723-FCDA-4513-983B-308E8EE92C30}" presName="sibTrans" presStyleCnt="0"/>
      <dgm:spPr/>
    </dgm:pt>
    <dgm:pt modelId="{A40E0157-7B2B-4335-83D6-139B4648DEBF}" type="pres">
      <dgm:prSet presAssocID="{A83CBCEC-6BAF-4EF0-9F88-F0374A70CE74}" presName="compNode" presStyleCnt="0"/>
      <dgm:spPr/>
    </dgm:pt>
    <dgm:pt modelId="{5EA65AA4-900E-4BBD-878E-C82E0A0ACCB7}" type="pres">
      <dgm:prSet presAssocID="{A83CBCEC-6BAF-4EF0-9F88-F0374A70CE74}" presName="iconBgRect" presStyleLbl="bgShp" presStyleIdx="1" presStyleCnt="2"/>
      <dgm:spPr/>
    </dgm:pt>
    <dgm:pt modelId="{DB2C8E7D-1E7B-4976-A349-47A085DBC553}" type="pres">
      <dgm:prSet presAssocID="{A83CBCEC-6BAF-4EF0-9F88-F0374A70CE7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325D1B0-508B-4C56-82B4-EB99EE84D518}" type="pres">
      <dgm:prSet presAssocID="{A83CBCEC-6BAF-4EF0-9F88-F0374A70CE74}" presName="spaceRect" presStyleCnt="0"/>
      <dgm:spPr/>
    </dgm:pt>
    <dgm:pt modelId="{37807B9E-4EC1-47CA-AE41-AE6F2064454F}" type="pres">
      <dgm:prSet presAssocID="{A83CBCEC-6BAF-4EF0-9F88-F0374A70CE7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2741527-ADEC-4978-95E5-819E8E6953DB}" type="presOf" srcId="{B0EBDBF4-BE55-48FE-8003-35AF18CB6518}" destId="{B1E78A8F-DA04-48E8-8A26-9599FE8A95CA}" srcOrd="0" destOrd="0" presId="urn:microsoft.com/office/officeart/2018/5/layout/IconCircleLabelList"/>
    <dgm:cxn modelId="{84D50741-C67F-4671-8843-8E09979977D2}" srcId="{B0EBDBF4-BE55-48FE-8003-35AF18CB6518}" destId="{A83CBCEC-6BAF-4EF0-9F88-F0374A70CE74}" srcOrd="1" destOrd="0" parTransId="{7CA45E8D-371C-470D-96B5-85BAD9789BA1}" sibTransId="{A4D262C9-976B-44B5-AB77-706932E411BE}"/>
    <dgm:cxn modelId="{F824D797-6AA1-46B7-99DB-06A2A5A9A67A}" type="presOf" srcId="{053EE7A6-1F43-497A-BB46-22C329A743AA}" destId="{05503889-16B5-4912-8FF4-6E1BFABB51C2}" srcOrd="0" destOrd="0" presId="urn:microsoft.com/office/officeart/2018/5/layout/IconCircleLabelList"/>
    <dgm:cxn modelId="{C9C562D8-A14B-473E-B57D-6BC145402F8E}" type="presOf" srcId="{A83CBCEC-6BAF-4EF0-9F88-F0374A70CE74}" destId="{37807B9E-4EC1-47CA-AE41-AE6F2064454F}" srcOrd="0" destOrd="0" presId="urn:microsoft.com/office/officeart/2018/5/layout/IconCircleLabelList"/>
    <dgm:cxn modelId="{061D8CE8-CDF8-41CC-826C-90F471797FA8}" srcId="{B0EBDBF4-BE55-48FE-8003-35AF18CB6518}" destId="{053EE7A6-1F43-497A-BB46-22C329A743AA}" srcOrd="0" destOrd="0" parTransId="{5DFAAB1E-89C7-4DB1-A600-D9E559C3D849}" sibTransId="{7D5D7723-FCDA-4513-983B-308E8EE92C30}"/>
    <dgm:cxn modelId="{74980250-B5A5-4945-A90E-1E8BE0B74BA1}" type="presParOf" srcId="{B1E78A8F-DA04-48E8-8A26-9599FE8A95CA}" destId="{C53EF0EB-2CFC-4E9D-BDC5-D62A3ABCF524}" srcOrd="0" destOrd="0" presId="urn:microsoft.com/office/officeart/2018/5/layout/IconCircleLabelList"/>
    <dgm:cxn modelId="{24B98686-15C8-428C-948B-335428051337}" type="presParOf" srcId="{C53EF0EB-2CFC-4E9D-BDC5-D62A3ABCF524}" destId="{C7B71349-8064-4C05-9701-B49A5836E6AD}" srcOrd="0" destOrd="0" presId="urn:microsoft.com/office/officeart/2018/5/layout/IconCircleLabelList"/>
    <dgm:cxn modelId="{C2FBF695-9CEA-4834-95B3-C762ACD3B10A}" type="presParOf" srcId="{C53EF0EB-2CFC-4E9D-BDC5-D62A3ABCF524}" destId="{02CF6338-FA5D-4A1E-9110-7FA939ABA2E1}" srcOrd="1" destOrd="0" presId="urn:microsoft.com/office/officeart/2018/5/layout/IconCircleLabelList"/>
    <dgm:cxn modelId="{58EFC788-9CE6-43F9-8884-6F298E6520DA}" type="presParOf" srcId="{C53EF0EB-2CFC-4E9D-BDC5-D62A3ABCF524}" destId="{C21278F9-F7F8-43F0-B379-2CC254E80DA8}" srcOrd="2" destOrd="0" presId="urn:microsoft.com/office/officeart/2018/5/layout/IconCircleLabelList"/>
    <dgm:cxn modelId="{C54E22C4-F83C-47F0-BD3E-2B2E04EDE4BC}" type="presParOf" srcId="{C53EF0EB-2CFC-4E9D-BDC5-D62A3ABCF524}" destId="{05503889-16B5-4912-8FF4-6E1BFABB51C2}" srcOrd="3" destOrd="0" presId="urn:microsoft.com/office/officeart/2018/5/layout/IconCircleLabelList"/>
    <dgm:cxn modelId="{7D258378-4915-4ED9-84E9-5F9B41B03AF9}" type="presParOf" srcId="{B1E78A8F-DA04-48E8-8A26-9599FE8A95CA}" destId="{56E1D135-78BE-4033-BF16-5B6F5D0EDA67}" srcOrd="1" destOrd="0" presId="urn:microsoft.com/office/officeart/2018/5/layout/IconCircleLabelList"/>
    <dgm:cxn modelId="{71C6F738-E595-4E4D-9916-DB0E6B90D8F3}" type="presParOf" srcId="{B1E78A8F-DA04-48E8-8A26-9599FE8A95CA}" destId="{A40E0157-7B2B-4335-83D6-139B4648DEBF}" srcOrd="2" destOrd="0" presId="urn:microsoft.com/office/officeart/2018/5/layout/IconCircleLabelList"/>
    <dgm:cxn modelId="{AB03834B-23E4-4069-9D86-30A877D68370}" type="presParOf" srcId="{A40E0157-7B2B-4335-83D6-139B4648DEBF}" destId="{5EA65AA4-900E-4BBD-878E-C82E0A0ACCB7}" srcOrd="0" destOrd="0" presId="urn:microsoft.com/office/officeart/2018/5/layout/IconCircleLabelList"/>
    <dgm:cxn modelId="{2434B3B5-38E1-4161-B94C-539A0F5FCCB6}" type="presParOf" srcId="{A40E0157-7B2B-4335-83D6-139B4648DEBF}" destId="{DB2C8E7D-1E7B-4976-A349-47A085DBC553}" srcOrd="1" destOrd="0" presId="urn:microsoft.com/office/officeart/2018/5/layout/IconCircleLabelList"/>
    <dgm:cxn modelId="{32DEFC02-51DC-4564-BED1-0BC57B6D472D}" type="presParOf" srcId="{A40E0157-7B2B-4335-83D6-139B4648DEBF}" destId="{E325D1B0-508B-4C56-82B4-EB99EE84D518}" srcOrd="2" destOrd="0" presId="urn:microsoft.com/office/officeart/2018/5/layout/IconCircleLabelList"/>
    <dgm:cxn modelId="{8BFEE9FB-3815-4BF7-8AF7-7A8789008454}" type="presParOf" srcId="{A40E0157-7B2B-4335-83D6-139B4648DEBF}" destId="{37807B9E-4EC1-47CA-AE41-AE6F2064454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6B6A4-78D1-4362-BAFB-5C70236A8D1B}">
      <dsp:nvSpPr>
        <dsp:cNvPr id="0" name=""/>
        <dsp:cNvSpPr/>
      </dsp:nvSpPr>
      <dsp:spPr>
        <a:xfrm>
          <a:off x="0" y="314176"/>
          <a:ext cx="6002110" cy="7125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Kompetenzen</a:t>
          </a:r>
          <a:endParaRPr lang="en-US" sz="2900" kern="1200" dirty="0"/>
        </a:p>
      </dsp:txBody>
      <dsp:txXfrm>
        <a:off x="34783" y="348959"/>
        <a:ext cx="5932544" cy="642964"/>
      </dsp:txXfrm>
    </dsp:sp>
    <dsp:sp modelId="{7CEBA376-9833-425E-9485-E5FE7330B2CD}">
      <dsp:nvSpPr>
        <dsp:cNvPr id="0" name=""/>
        <dsp:cNvSpPr/>
      </dsp:nvSpPr>
      <dsp:spPr>
        <a:xfrm>
          <a:off x="0" y="1110226"/>
          <a:ext cx="6002110" cy="71253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Spezialwissen</a:t>
          </a:r>
          <a:endParaRPr lang="en-US" sz="2900" kern="1200"/>
        </a:p>
      </dsp:txBody>
      <dsp:txXfrm>
        <a:off x="34783" y="1145009"/>
        <a:ext cx="5932544" cy="642964"/>
      </dsp:txXfrm>
    </dsp:sp>
    <dsp:sp modelId="{0E20F797-9260-4749-AEB5-9EFDD13ADF9D}">
      <dsp:nvSpPr>
        <dsp:cNvPr id="0" name=""/>
        <dsp:cNvSpPr/>
      </dsp:nvSpPr>
      <dsp:spPr>
        <a:xfrm>
          <a:off x="0" y="1906277"/>
          <a:ext cx="6002110" cy="71253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Jobs</a:t>
          </a:r>
          <a:endParaRPr lang="en-US" sz="2900" kern="1200"/>
        </a:p>
      </dsp:txBody>
      <dsp:txXfrm>
        <a:off x="34783" y="1941060"/>
        <a:ext cx="5932544" cy="642964"/>
      </dsp:txXfrm>
    </dsp:sp>
    <dsp:sp modelId="{0312E872-02E0-4966-9C06-9D6FADF35989}">
      <dsp:nvSpPr>
        <dsp:cNvPr id="0" name=""/>
        <dsp:cNvSpPr/>
      </dsp:nvSpPr>
      <dsp:spPr>
        <a:xfrm>
          <a:off x="0" y="2702326"/>
          <a:ext cx="6002110" cy="71253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Wie erreiche ich meinen Traum Job?</a:t>
          </a:r>
          <a:endParaRPr lang="en-US" sz="2900" kern="1200"/>
        </a:p>
      </dsp:txBody>
      <dsp:txXfrm>
        <a:off x="34783" y="2737109"/>
        <a:ext cx="5932544" cy="642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AB57C-4F83-4B4D-8763-F53F865C92F3}">
      <dsp:nvSpPr>
        <dsp:cNvPr id="0" name=""/>
        <dsp:cNvSpPr/>
      </dsp:nvSpPr>
      <dsp:spPr>
        <a:xfrm>
          <a:off x="47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3EE02-6435-48F7-A5B6-D9258334F067}">
      <dsp:nvSpPr>
        <dsp:cNvPr id="0" name=""/>
        <dsp:cNvSpPr/>
      </dsp:nvSpPr>
      <dsp:spPr>
        <a:xfrm>
          <a:off x="71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C9895-C8A4-4775-B98B-5C9405363B61}">
      <dsp:nvSpPr>
        <dsp:cNvPr id="0" name=""/>
        <dsp:cNvSpPr/>
      </dsp:nvSpPr>
      <dsp:spPr>
        <a:xfrm>
          <a:off x="12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dirty="0"/>
            <a:t>Software Entwicklung</a:t>
          </a:r>
          <a:endParaRPr lang="en-US" sz="1700" kern="1200" dirty="0"/>
        </a:p>
      </dsp:txBody>
      <dsp:txXfrm>
        <a:off x="127800" y="2334438"/>
        <a:ext cx="1800000" cy="720000"/>
      </dsp:txXfrm>
    </dsp:sp>
    <dsp:sp modelId="{E7E4F0B0-9DCC-47B7-B715-64E42E4A7D70}">
      <dsp:nvSpPr>
        <dsp:cNvPr id="0" name=""/>
        <dsp:cNvSpPr/>
      </dsp:nvSpPr>
      <dsp:spPr>
        <a:xfrm>
          <a:off x="259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53675-1EA2-4CA2-9E3C-1B952CA781B5}">
      <dsp:nvSpPr>
        <dsp:cNvPr id="0" name=""/>
        <dsp:cNvSpPr/>
      </dsp:nvSpPr>
      <dsp:spPr>
        <a:xfrm>
          <a:off x="282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FA66C-DFDE-4A93-8E4E-B0EEE9B5AC29}">
      <dsp:nvSpPr>
        <dsp:cNvPr id="0" name=""/>
        <dsp:cNvSpPr/>
      </dsp:nvSpPr>
      <dsp:spPr>
        <a:xfrm>
          <a:off x="224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Web Entwicklung</a:t>
          </a:r>
          <a:endParaRPr lang="en-US" sz="1700" kern="1200"/>
        </a:p>
      </dsp:txBody>
      <dsp:txXfrm>
        <a:off x="2242800" y="2334438"/>
        <a:ext cx="1800000" cy="720000"/>
      </dsp:txXfrm>
    </dsp:sp>
    <dsp:sp modelId="{10AA657E-E3BE-4DB4-B9DA-49CFCD512327}">
      <dsp:nvSpPr>
        <dsp:cNvPr id="0" name=""/>
        <dsp:cNvSpPr/>
      </dsp:nvSpPr>
      <dsp:spPr>
        <a:xfrm>
          <a:off x="470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47E96-3B55-4F34-B50A-5051700ABBA2}">
      <dsp:nvSpPr>
        <dsp:cNvPr id="0" name=""/>
        <dsp:cNvSpPr/>
      </dsp:nvSpPr>
      <dsp:spPr>
        <a:xfrm>
          <a:off x="494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6D20B-C888-472A-9F5F-F9AD37AF50A1}">
      <dsp:nvSpPr>
        <dsp:cNvPr id="0" name=""/>
        <dsp:cNvSpPr/>
      </dsp:nvSpPr>
      <dsp:spPr>
        <a:xfrm>
          <a:off x="435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Mathematisches Denken</a:t>
          </a:r>
          <a:endParaRPr lang="en-US" sz="1700" kern="1200"/>
        </a:p>
      </dsp:txBody>
      <dsp:txXfrm>
        <a:off x="4357800" y="2334438"/>
        <a:ext cx="1800000" cy="720000"/>
      </dsp:txXfrm>
    </dsp:sp>
    <dsp:sp modelId="{15866B56-07A6-46DA-BAE5-ED7C0EF50B1D}">
      <dsp:nvSpPr>
        <dsp:cNvPr id="0" name=""/>
        <dsp:cNvSpPr/>
      </dsp:nvSpPr>
      <dsp:spPr>
        <a:xfrm>
          <a:off x="682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3E042-035A-4AD1-8314-69DACC747D32}">
      <dsp:nvSpPr>
        <dsp:cNvPr id="0" name=""/>
        <dsp:cNvSpPr/>
      </dsp:nvSpPr>
      <dsp:spPr>
        <a:xfrm>
          <a:off x="705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398F7-A869-4090-98BC-D6F926E6E75F}">
      <dsp:nvSpPr>
        <dsp:cNvPr id="0" name=""/>
        <dsp:cNvSpPr/>
      </dsp:nvSpPr>
      <dsp:spPr>
        <a:xfrm>
          <a:off x="647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Probleme Lösen</a:t>
          </a:r>
          <a:endParaRPr lang="en-US" sz="1700" kern="1200"/>
        </a:p>
      </dsp:txBody>
      <dsp:txXfrm>
        <a:off x="6472800" y="2334438"/>
        <a:ext cx="1800000" cy="720000"/>
      </dsp:txXfrm>
    </dsp:sp>
    <dsp:sp modelId="{E432DED7-F6B9-49D8-A2EC-288D6D3D3D26}">
      <dsp:nvSpPr>
        <dsp:cNvPr id="0" name=""/>
        <dsp:cNvSpPr/>
      </dsp:nvSpPr>
      <dsp:spPr>
        <a:xfrm>
          <a:off x="893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9AB10-51D4-4C32-ACDF-F58AF39A3A9E}">
      <dsp:nvSpPr>
        <dsp:cNvPr id="0" name=""/>
        <dsp:cNvSpPr/>
      </dsp:nvSpPr>
      <dsp:spPr>
        <a:xfrm>
          <a:off x="917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72507-71B1-452F-8270-731D85E88AF7}">
      <dsp:nvSpPr>
        <dsp:cNvPr id="0" name=""/>
        <dsp:cNvSpPr/>
      </dsp:nvSpPr>
      <dsp:spPr>
        <a:xfrm>
          <a:off x="858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Kreativität</a:t>
          </a:r>
          <a:endParaRPr lang="en-US" sz="1700" kern="1200"/>
        </a:p>
      </dsp:txBody>
      <dsp:txXfrm>
        <a:off x="8587800" y="2334438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71349-8064-4C05-9701-B49A5836E6AD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CF6338-FA5D-4A1E-9110-7FA939ABA2E1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503889-16B5-4912-8FF4-6E1BFABB51C2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200" kern="1200"/>
            <a:t>Diplomarbeit</a:t>
          </a:r>
          <a:endParaRPr lang="en-US" sz="4200" kern="1200"/>
        </a:p>
      </dsp:txBody>
      <dsp:txXfrm>
        <a:off x="1342800" y="3255669"/>
        <a:ext cx="3600000" cy="720000"/>
      </dsp:txXfrm>
    </dsp:sp>
    <dsp:sp modelId="{5EA65AA4-900E-4BBD-878E-C82E0A0ACCB7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2C8E7D-1E7B-4976-A349-47A085DBC553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807B9E-4EC1-47CA-AE41-AE6F2064454F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200" kern="1200"/>
            <a:t>Studium</a:t>
          </a:r>
          <a:endParaRPr lang="en-US" sz="4200" kern="1200"/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1:54:25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15 24575,'-1'0'0,"0"0"0,0 0 0,0 1 0,0-1 0,0 0 0,0 1 0,0-1 0,0 1 0,0-1 0,0 1 0,0-1 0,0 1 0,0 0 0,1-1 0,-1 1 0,0 0 0,0 0 0,1-1 0,-1 1 0,1 0 0,-1 0 0,0 0 0,1 0 0,0 0 0,-1 0 0,1 0 0,0 0 0,-1 0 0,1 0 0,0 0 0,0 0 0,0 0 0,0 1 0,0-1 0,0 0 0,0 0 0,0 0 0,1 2 0,-1-1 0,0-1 0,0 1 0,1-1 0,-1 1 0,0-1 0,1 1 0,-1-1 0,1 1 0,0-1 0,-1 1 0,1-1 0,0 0 0,0 1 0,0-1 0,0 0 0,0 0 0,0 0 0,0 0 0,0 0 0,1 0 0,-1 0 0,0 0 0,1 0 0,-1 0 0,0-1 0,1 1 0,-1-1 0,3 1 0,-1 0 0,0-1 0,0 0 0,0 0 0,-1 0 0,1 0 0,0-1 0,0 1 0,0-1 0,0 0 0,0 0 0,-1 0 0,1 0 0,4-3 0,-5 3 0,-1 0 0,0 0 0,0 0 0,-1 0 0,1 0 0,0 0 0,0 0 0,0-1 0,-1 1 0,1 0 0,-1 0 0,1-1 0,-1 1 0,1-1 0,-1 1 0,0 0 0,0-1 0,1 1 0,-1 0 0,0-1 0,0 1 0,0-1 0,-1 1 0,1-1 0,0 1 0,-1 0 0,1-1 0,0 1 0,-1 0 0,0-1 0,0 0 0,0 1 0,1 0 0,-1 0 0,1 0 0,-1 0 0,0 1 0,1-1 0,-1 0 0,0 1 0,0-1 0,0 1 0,1-1 0,-1 1 0,0-1 0,0 1 0,0-1 0,0 1 0,0 0 0,0-1 0,0 1 0,0 0 0,0 0 0,0 0 0,0 0 0,0 0 0,0 0 0,0 0 0,0 0 0,0 0 0,0 1 0,0-1 0,0 0 0,1 1 0,-1-1 0,0 0 0,0 1 0,0-1 0,0 1 0,0-1 0,1 1 0,-1 0 0,0-1 0,0 1 0,1 0 0,-1 0 0,1-1 0,-1 1 0,0 0 0,1 0 0,-1 1 0,0-1 0,0-1 0,1 1 0,-1 0 0,0-1 0,1 1 0,-1 0 0,1-1 0,-1 1 0,1 0 0,-1 0 0,1-1 0,0 1 0,-1 0 0,1 0 0,0 0 0,0-1 0,-1 1 0,1 0 0,0 0 0,0 0 0,0 0 0,0 0 0,0 0 0,0-1 0,0 1 0,0 0 0,1 0 0,-1 0 0,0 0 0,0-1 0,1 1 0,-1 0 0,1 0 0,-1 0 0,0-1 0,1 1 0,0 0 0,-1-1 0,1 1 0,-1 0 0,1-1 0,0 1 0,-1-1 0,1 1 0,0-1 0,0 1 0,-1-1 0,1 0 0,0 1 0,0-1 0,0 0 0,0 1 0,-1-1 0,1 0 0,0 0 0,0 0 0,0 0 0,0 0 0,1 0 0,0 0 0,-1 1 0,0-1 0,0 0 0,1 0 0,-1 0 0,0 0 0,0 0 0,1 0 0,-1 0 0,0 0 0,0 0 0,1 0 0,-1-1 0,0 1 0,0 0 0,0-1 0,1 1 0,-1-1 0,0 0 0,0 1 0,0-1 0,0 0 0,0 0 0,0 1 0,0-1 0,0 0 0,0 0 0,-1 0 0,1 0 0,0 0 0,-1 0 0,1-1 0,0 1 0,-1 0 0,1 0 0,-1 0 0,0-1 0,1 1 0,-1 0 0,0 0 0,0-1 0,0 1 0,0-3 0,0 2 0,-1 0 0,0 0 0,1 1 0,-1-1 0,0 0 0,0 0 0,0 0 0,0 1 0,-1-1 0,1 0 0,0 1 0,-1-1 0,1 1 0,-1 0 0,0-1 0,1 1 0,-1 0 0,0 0 0,1 0 0,-1 0 0,0 0 0,0 1 0,0-1 0,0 0 0,0 1 0,0 0 0,0-1 0,-3 1 0,2 0-106,2-1 55,0 1 1,0 0 0,-1 0-1,1-1 1,0 1 0,0 0-1,0 0 1,0 0 0,-1 1-1,1-1 1,0 0 0,0 0-1,0 0 1,0 1 0,0-1-1,0 1 1,-1-1-1,1 1 1,0-1 0,0 1-1,1 0 1,-1-1 0,0 1-1,-1 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1:54:49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12 24575,'-1'0'0,"0"0"0,0 0 0,0 0 0,0 0 0,-1 0 0,1 0 0,0 1 0,0-1 0,0 0 0,0 1 0,0-1 0,0 1 0,0-1 0,0 1 0,0 0 0,0-1 0,0 1 0,0 0 0,0 0 0,0-1 0,1 1 0,-1 0 0,0 0 0,1 0 0,-1 0 0,0 0 0,1 0 0,-1 0 0,1 0 0,0 0 0,-1 1 0,1-1 0,0 0 0,-1 0 0,1 0 0,0 0 0,0 0 0,0 1 0,0-1 0,0 0 0,1 1 0,-1 0 0,0 0 0,1-1 0,-1 1 0,1 0 0,-1-1 0,1 1 0,0-1 0,-1 1 0,1-1 0,0 1 0,0-1 0,0 0 0,0 1 0,1-1 0,-1 0 0,0 0 0,0 0 0,1 0 0,-1 0 0,0 0 0,1 0 0,-1 0 0,1-1 0,0 1 0,-1 0 0,1-1 0,-1 1 0,1-1 0,2 0 0,-1 0 0,0 0 0,-1 0 0,1-1 0,0 1 0,-1-1 0,1 0 0,0 0 0,-1 0 0,1 0 0,-1-1 0,0 1 0,1-1 0,-1 1 0,0-1 0,0 0 0,4-3 0,-5 4 0,0 0 0,0 0 0,-1 0 0,1 0 0,0 0 0,0-1 0,0 1 0,-1 0 0,1 0 0,-1-1 0,1 1 0,-1 0 0,1-1 0,-1 1 0,0 0 0,0-1 0,0 1 0,1-1 0,-1 1 0,-1 0 0,1-1 0,0 1 0,0-1 0,0 1 0,-1 0 0,1-1 0,-1 1 0,1 0 0,-1 0 0,1-1 0,-1 1 0,0 0 0,0 0 0,-1-2 0,1 2 0,-1 0 0,1 0 0,-1 0 0,1 0 0,-1 0 0,1 1 0,-1-1 0,0 1 0,1-1 0,-1 1 0,0-1 0,0 1 0,1 0 0,-1 0 0,0 0 0,1 0 0,-1 0 0,0 0 0,0 1 0,1-1 0,-1 1 0,0-1 0,1 1 0,-1-1 0,1 1 0,-1 0 0,1 0 0,-1 0 0,1 0 0,-1 0 0,1 0 0,0 0 0,0 0 0,-1 0 0,1 1 0,0-1 0,0 1 0,0-1 0,0 0 0,1 1 0,-1 0 0,0-1 0,1 1 0,-1-1 0,1 1 0,-1 0 0,1 0 0,0 2 0,0-4 0,0 0 0,0 1 0,0-1 0,0 1 0,1-1 0,-1 0 0,0 1 0,0-1 0,1 1 0,-1-1 0,0 0 0,1 1 0,-1-1 0,0 0 0,1 0 0,-1 1 0,1-1 0,-1 0 0,0 0 0,1 0 0,-1 1 0,1-1 0,-1 0 0,1 0 0,-1 0 0,1 0 0,-1 0 0,1 0 0,-1 0 0,0 0 0,1 0 0,-1 0 0,1 0 0,-1 0 0,1 0 0,-1 0 0,1-1 0,-1 1 0,0 0 0,1 0 0,-1 0 0,1-1 0,0 1 0,-1-1 0,1 1 0,0-1 0,0 1 0,-1-1 0,1 1 0,0-1 0,-1 1 0,1-1 0,-1 0 0,1 1 0,0-1 0,-1 0 0,0 1 0,1-1 0,-1 0 0,1 0 0,-1 1 0,0-1 0,0 0 0,1 0 0,-1 0 0,0 0 0,0 1 0,0-1 0,0 0 0,0 0 0,0 0 0,0 0 0,0-1 0,-1 1-65,1 0 0,-1-1 0,1 1 0,-1 0 0,1 0 0,-1 0 0,0-1 0,0 1 0,1 0 0,-1 0 0,0 0 0,0 0 0,0 0 0,0 0 0,0 1 0,-1-1 0,1 0 0,0 0 0,0 1 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1:54:54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08870-B8D6-4824-A960-CFFED3203AFA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7E5A3-75E9-486C-9AC6-486EB3F9A33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87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7E5A3-75E9-486C-9AC6-486EB3F9A33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51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7E5A3-75E9-486C-9AC6-486EB3F9A33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579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Firma und so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7E5A3-75E9-486C-9AC6-486EB3F9A33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77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interessantes</a:t>
            </a:r>
            <a:r>
              <a:rPr lang="en-US" dirty="0"/>
              <a:t> </a:t>
            </a:r>
            <a:r>
              <a:rPr lang="en-US" dirty="0" err="1"/>
              <a:t>angebot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farbig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7E5A3-75E9-486C-9AC6-486EB3F9A33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62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B4EC-24A2-3AB2-AF97-5DD778506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2560D-044A-8587-8CF1-63CCD8069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05071-AB82-858D-0F64-B0E0FBC6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48904-6C07-2DCB-DE4F-48215E8DD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90D92-E776-BB3F-3513-D3F751A4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024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65EC-87D8-55F4-681B-F01FDFBD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A4E07-CAEF-6ED5-2F9A-C549B6C92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BA8C3-7848-EBF1-714F-B73492BD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B980-B986-67A2-3658-C727A7E8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28754-5598-C6E4-8A54-FF41A480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508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D6DD66-4E88-0299-CE3B-1529315CC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FC1A6-8A56-F952-27B3-A12C6DDEC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C3FB3-841F-88B8-6B00-DE38036D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AE8CE-C08A-FCA5-0721-BC64DA9A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F61D9-1ED8-EE6E-311D-882EDE28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82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545B-A910-D83A-9D23-32BF8B5C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56CC7-85CE-CAA4-4A66-F5B78F0C9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01940-EB07-C3D7-C5AD-6E4B70F39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A0A58-88CA-EED8-3C3A-F8189E58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C40DC-5221-A79E-1D94-F0ACDCF1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03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98E9-B38E-99C5-CB9D-94F11F87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450B2-7824-8D16-50CB-D83CE25F0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CC50E-46EE-DBFD-D9E8-A48B4FE0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B9239-B9A6-8D46-8544-BF5E23A08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EBC9C-76E4-5973-62D1-D3905ED6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82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AEE3-20F3-C546-35B4-E90AAC2D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C47F4-1047-F77F-2BDE-36B01CFEB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F3BF9-040B-F17A-A141-909C93BED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B864C-ADB9-8DCF-DFA9-93611A66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77F08-1480-0906-A9AF-01208DF77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46C76-BD43-148D-2F7E-2B70F667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95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A723-E651-A1AF-9842-E7E0185A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A2F23-D502-6B8E-0D8A-F9247200B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222C2-CE0B-B4C0-0A0B-9B9A62D40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2680F-9212-75B2-FC7D-DC4A8CAC1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273D1-81C5-B0EF-0E80-07F46EBA2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0E0AC1-F053-BA52-6B14-41D049A3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D02AA9-E4EC-08C3-A64D-9F1F9DE3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E8861-0241-5F38-1EFA-C8A1097C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81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B3BC-27AD-1753-A606-B06DF4566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C57926-271A-7DCB-42AA-BE2A84610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92E31-AAF7-7E69-E3E1-2AE1F1D2F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9314A-B0E7-C591-7F43-FAFD3289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25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C97EE-2E22-F147-05DD-175D3C62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12AE3-8D6C-F86D-EED7-5EBE7D0C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342E1-5BE5-B844-5F35-B898F769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38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13BC-D050-F0A1-DB29-230291EF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FAD19-594E-F1FE-5230-5E57A69C4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BD36A-5808-E96E-4318-7E9B68DD3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0A770-BF2E-BAB6-E042-8D951C3B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B9A3C-B5D6-9C2B-B070-BC69B0363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FE2FB-B39E-33B2-0C32-A687446B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716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2DE1-724E-1174-4AEF-5BFE3483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37D7D6-AACA-5CFF-8E4F-3E770DC46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EF26D-7474-5716-B647-2ED0E852D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DDE2C-5E02-CFE2-B6CE-BD5E5AA5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D9473-6887-3324-CB65-41BA9492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8DDB9-0C9F-D613-D5C1-90019384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72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DB2D19-2D63-D384-B9F3-853CF845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40D9C-A8D0-308E-DFDD-8A20A0746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B2394-3C5C-3F9B-C96D-E70073CBA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52CE7E-5195-45AE-887F-73E810A8D4B7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BAF0F-BC51-A9E7-0748-DCD790A88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A0794-3592-CF80-C14C-35302EC7C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730E0F-85FF-4716-8D17-A73C70C74A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customXml" Target="../ink/ink3.xm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1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eko.a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2F04-A4E6-042C-34AE-3603C5735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462" b="8269"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65711E-29B9-48AC-A5A0-049F56D4769C}"/>
              </a:ext>
            </a:extLst>
          </p:cNvPr>
          <p:cNvSpPr/>
          <p:nvPr/>
        </p:nvSpPr>
        <p:spPr>
          <a:xfrm>
            <a:off x="1085850" y="1762125"/>
            <a:ext cx="10391775" cy="25050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7F1D0-1733-7D2D-4240-7431035BB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112" y="2209959"/>
            <a:ext cx="10391775" cy="1133188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  <a:latin typeface="the rum is gone" panose="02000603000000000000" pitchFamily="2" charset="0"/>
                <a:ea typeface="the rum is gone" panose="02000603000000000000" pitchFamily="2" charset="0"/>
              </a:rPr>
              <a:t>SelbsteinschAtzung</a:t>
            </a:r>
            <a:endParaRPr lang="de-DE" sz="5400" dirty="0">
              <a:solidFill>
                <a:srgbClr val="FFFFFF"/>
              </a:solidFill>
              <a:latin typeface="the rum is gone" panose="02000603000000000000" pitchFamily="2" charset="0"/>
              <a:ea typeface="the rum is gone" panose="020006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B9054-7C12-593F-5062-0A1BEA0B6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656" y="3343147"/>
            <a:ext cx="9795637" cy="2057043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rgbClr val="FFFFFF"/>
                </a:solidFill>
                <a:latin typeface="the rum is gone" panose="02000603000000000000" pitchFamily="2" charset="0"/>
                <a:ea typeface="the rum is gone" panose="02000603000000000000" pitchFamily="2" charset="0"/>
              </a:rPr>
              <a:t>Bunea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BD3399F-3A38-285F-F3C3-39E07CA6AD87}"/>
                  </a:ext>
                </a:extLst>
              </p14:cNvPr>
              <p14:cNvContentPartPr/>
              <p14:nvPr/>
            </p14:nvContentPartPr>
            <p14:xfrm>
              <a:off x="7735508" y="2490199"/>
              <a:ext cx="33840" cy="29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BD3399F-3A38-285F-F3C3-39E07CA6AD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6868" y="2481199"/>
                <a:ext cx="514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7029F1-2576-6FA6-E3D3-C0B423559057}"/>
                  </a:ext>
                </a:extLst>
              </p14:cNvPr>
              <p14:cNvContentPartPr/>
              <p14:nvPr/>
            </p14:nvContentPartPr>
            <p14:xfrm>
              <a:off x="7954673" y="2491204"/>
              <a:ext cx="33480" cy="2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7029F1-2576-6FA6-E3D3-C0B4235590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5673" y="2482564"/>
                <a:ext cx="5112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460325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DDE8F1B-7D12-DA50-6CB4-E966337C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11769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26000">
                <a:schemeClr val="accent5">
                  <a:alpha val="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D2FB46-4858-EF0E-0495-439BCEC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9782" y="1992078"/>
            <a:ext cx="5255703" cy="447613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94000"/>
                </a:schemeClr>
              </a:gs>
              <a:gs pos="55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39E8A4-1A69-6598-E450-4F053866D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610599" y="-2"/>
            <a:ext cx="3581399" cy="685799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85000"/>
                </a:schemeClr>
              </a:gs>
              <a:gs pos="47000">
                <a:schemeClr val="accent5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F65BD2-2754-E0E9-CFE6-19FD2218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49683" y="-484316"/>
            <a:ext cx="2492629" cy="12192001"/>
          </a:xfrm>
          <a:prstGeom prst="rect">
            <a:avLst/>
          </a:prstGeom>
          <a:gradFill>
            <a:gsLst>
              <a:gs pos="2000">
                <a:schemeClr val="accent2"/>
              </a:gs>
              <a:gs pos="47000">
                <a:schemeClr val="accent5">
                  <a:lumMod val="60000"/>
                  <a:lumOff val="4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FF3D06-BE9A-23D0-7FE5-BC81DE931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699371" y="2"/>
            <a:ext cx="2492629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5">
                  <a:alpha val="0"/>
                </a:schemeClr>
              </a:gs>
            </a:gsLst>
            <a:lin ang="117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E36D33-03CC-7D45-C5E3-1EF0CFF737D2}"/>
                  </a:ext>
                </a:extLst>
              </p14:cNvPr>
              <p14:cNvContentPartPr/>
              <p14:nvPr/>
            </p14:nvContentPartPr>
            <p14:xfrm>
              <a:off x="2742870" y="152415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E36D33-03CC-7D45-C5E3-1EF0CFF737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3870" y="15151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6B2914-E2C2-3090-702B-C3E5C788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the rum is gone" panose="02000603000000000000" pitchFamily="2" charset="0"/>
                <a:ea typeface="the rum is gone" panose="02000603000000000000" pitchFamily="2" charset="0"/>
              </a:rPr>
              <a:t>Inhalt</a:t>
            </a:r>
            <a:endParaRPr lang="de-DE" sz="5400" dirty="0">
              <a:latin typeface="the rum is gone" panose="02000603000000000000" pitchFamily="2" charset="0"/>
              <a:ea typeface="the rum is gone" panose="02000603000000000000" pitchFamily="2" charset="0"/>
            </a:endParaRP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2A3612DA-581A-6FB3-FF05-780F1407C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859934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45FC26B0-00CB-7224-E052-5F9F1BEC89C5}"/>
              </a:ext>
            </a:extLst>
          </p:cNvPr>
          <p:cNvSpPr/>
          <p:nvPr/>
        </p:nvSpPr>
        <p:spPr>
          <a:xfrm>
            <a:off x="10174155" y="4683703"/>
            <a:ext cx="2492630" cy="249263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81597-38FF-D9DC-D64A-1E4072D7AAD8}"/>
              </a:ext>
            </a:extLst>
          </p:cNvPr>
          <p:cNvSpPr txBox="1"/>
          <p:nvPr/>
        </p:nvSpPr>
        <p:spPr>
          <a:xfrm>
            <a:off x="10577350" y="5191354"/>
            <a:ext cx="155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Kompetenzen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F291C-25C1-F1A4-E884-3E95421AC49A}"/>
              </a:ext>
            </a:extLst>
          </p:cNvPr>
          <p:cNvSpPr txBox="1"/>
          <p:nvPr/>
        </p:nvSpPr>
        <p:spPr>
          <a:xfrm>
            <a:off x="10557281" y="5624567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Spezial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Wissen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10102-F4AC-AF1C-F030-CB6B81E112DA}"/>
              </a:ext>
            </a:extLst>
          </p:cNvPr>
          <p:cNvSpPr txBox="1"/>
          <p:nvPr/>
        </p:nvSpPr>
        <p:spPr>
          <a:xfrm>
            <a:off x="11016156" y="603042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Jobs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E2DAC-4702-FD92-E67A-E675D64034B3}"/>
              </a:ext>
            </a:extLst>
          </p:cNvPr>
          <p:cNvSpPr txBox="1"/>
          <p:nvPr/>
        </p:nvSpPr>
        <p:spPr>
          <a:xfrm>
            <a:off x="10425001" y="6437669"/>
            <a:ext cx="18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Wie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Erreichbar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5CE463-1C8E-8725-5445-B621EDD9D0A8}"/>
              </a:ext>
            </a:extLst>
          </p:cNvPr>
          <p:cNvSpPr txBox="1"/>
          <p:nvPr/>
        </p:nvSpPr>
        <p:spPr>
          <a:xfrm>
            <a:off x="11004231" y="481390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Inhalt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5989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E1F45-BCB4-B0A4-00B7-ED23D88D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the rum is gone" panose="02000603000000000000" pitchFamily="2" charset="0"/>
                <a:ea typeface="the rum is gone" panose="02000603000000000000" pitchFamily="2" charset="0"/>
              </a:rPr>
              <a:t>KOmpetenzen</a:t>
            </a:r>
            <a:endParaRPr lang="de-DE" sz="5400" dirty="0">
              <a:latin typeface="the rum is gone" panose="02000603000000000000" pitchFamily="2" charset="0"/>
              <a:ea typeface="the rum is gone" panose="02000603000000000000" pitchFamily="2" charset="0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518684-4A9D-B58C-D555-C72F0147B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45307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6AC9F658-0CD1-BFE5-ED1E-AEAB42E65890}"/>
              </a:ext>
            </a:extLst>
          </p:cNvPr>
          <p:cNvSpPr/>
          <p:nvPr/>
        </p:nvSpPr>
        <p:spPr>
          <a:xfrm>
            <a:off x="10174155" y="4683703"/>
            <a:ext cx="2492630" cy="249263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5BA8B-F866-170E-D6EF-B8D74B8C743E}"/>
              </a:ext>
            </a:extLst>
          </p:cNvPr>
          <p:cNvSpPr txBox="1"/>
          <p:nvPr/>
        </p:nvSpPr>
        <p:spPr>
          <a:xfrm>
            <a:off x="10577350" y="5191354"/>
            <a:ext cx="16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Kompetenzen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E31D5E-40C1-B662-24BC-E8F387DEF2B0}"/>
              </a:ext>
            </a:extLst>
          </p:cNvPr>
          <p:cNvSpPr txBox="1"/>
          <p:nvPr/>
        </p:nvSpPr>
        <p:spPr>
          <a:xfrm>
            <a:off x="10557281" y="5624567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Spezial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Wissen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21057-27F3-46C0-A1C1-AD75E3B959C7}"/>
              </a:ext>
            </a:extLst>
          </p:cNvPr>
          <p:cNvSpPr txBox="1"/>
          <p:nvPr/>
        </p:nvSpPr>
        <p:spPr>
          <a:xfrm>
            <a:off x="11016156" y="603042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Jobs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D146A9-1EC1-46C8-D38E-C6FE9AD63956}"/>
              </a:ext>
            </a:extLst>
          </p:cNvPr>
          <p:cNvSpPr txBox="1"/>
          <p:nvPr/>
        </p:nvSpPr>
        <p:spPr>
          <a:xfrm>
            <a:off x="10425001" y="6437669"/>
            <a:ext cx="18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Wie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Erreichbar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84D97D-212D-C31A-EEE1-1A3572B6CA5A}"/>
              </a:ext>
            </a:extLst>
          </p:cNvPr>
          <p:cNvSpPr txBox="1"/>
          <p:nvPr/>
        </p:nvSpPr>
        <p:spPr>
          <a:xfrm>
            <a:off x="11004231" y="481390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Inhalt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39516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DE0B1-67AB-F853-A802-4E249E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9" y="192919"/>
            <a:ext cx="8256166" cy="180052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he rum is gone" panose="02000603000000000000" pitchFamily="2" charset="0"/>
                <a:ea typeface="the rum is gone" panose="02000603000000000000" pitchFamily="2" charset="0"/>
              </a:rPr>
              <a:t>Spezial</a:t>
            </a:r>
            <a:r>
              <a:rPr lang="en-US" dirty="0">
                <a:latin typeface="the rum is gone" panose="02000603000000000000" pitchFamily="2" charset="0"/>
                <a:ea typeface="the rum is gone" panose="02000603000000000000" pitchFamily="2" charset="0"/>
              </a:rPr>
              <a:t> Wissen</a:t>
            </a:r>
            <a:endParaRPr lang="de-DE" dirty="0">
              <a:latin typeface="the rum is gone" panose="02000603000000000000" pitchFamily="2" charset="0"/>
              <a:ea typeface="the rum is gone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A7CB5-56E3-40EC-3EC3-3583767FF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573" y="372768"/>
            <a:ext cx="5269643" cy="1523322"/>
          </a:xfrm>
        </p:spPr>
        <p:txBody>
          <a:bodyPr>
            <a:normAutofit/>
          </a:bodyPr>
          <a:lstStyle/>
          <a:p>
            <a:r>
              <a:rPr lang="de-DE" sz="3600" dirty="0" err="1"/>
              <a:t>3D</a:t>
            </a:r>
            <a:r>
              <a:rPr lang="de-DE" sz="3600" dirty="0"/>
              <a:t>-Modellierung</a:t>
            </a:r>
          </a:p>
          <a:p>
            <a:r>
              <a:rPr lang="de-DE" sz="3600" dirty="0"/>
              <a:t>Game Development</a:t>
            </a:r>
          </a:p>
          <a:p>
            <a:endParaRPr lang="de-DE" sz="2000" dirty="0"/>
          </a:p>
          <a:p>
            <a:pPr lvl="1"/>
            <a:endParaRPr lang="de-DE" sz="20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1B6385E-AE4A-23FF-60D3-765610B9C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4069" y="1498202"/>
            <a:ext cx="1951660" cy="1951660"/>
          </a:xfrm>
          <a:prstGeom prst="rect">
            <a:avLst/>
          </a:prstGeom>
        </p:spPr>
      </p:pic>
      <p:pic>
        <p:nvPicPr>
          <p:cNvPr id="18" name="Picture 17" descr="A blue circle with a white arrow&#10;&#10;Description automatically generated">
            <a:extLst>
              <a:ext uri="{FF2B5EF4-FFF2-40B4-BE49-F238E27FC236}">
                <a16:creationId xmlns:a16="http://schemas.microsoft.com/office/drawing/2014/main" id="{5ED88732-42E5-A7CC-6069-6DD54B1E19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1" y="2029551"/>
            <a:ext cx="1240423" cy="1240423"/>
          </a:xfrm>
          <a:prstGeom prst="rect">
            <a:avLst/>
          </a:prstGeom>
        </p:spPr>
      </p:pic>
      <p:pic>
        <p:nvPicPr>
          <p:cNvPr id="20" name="Picture 19" descr="A black and grey logo&#10;&#10;Description automatically generated">
            <a:extLst>
              <a:ext uri="{FF2B5EF4-FFF2-40B4-BE49-F238E27FC236}">
                <a16:creationId xmlns:a16="http://schemas.microsoft.com/office/drawing/2014/main" id="{6488E8F1-B04C-D0ED-F42B-A92B71F7FF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61" y="2141987"/>
            <a:ext cx="3918300" cy="1031528"/>
          </a:xfrm>
          <a:prstGeom prst="rect">
            <a:avLst/>
          </a:prstGeom>
        </p:spPr>
      </p:pic>
      <p:pic>
        <p:nvPicPr>
          <p:cNvPr id="21" name="Dusk (DEBUG) 2024-04-21 14-05-14">
            <a:hlinkClick r:id="" action="ppaction://media"/>
            <a:extLst>
              <a:ext uri="{FF2B5EF4-FFF2-40B4-BE49-F238E27FC236}">
                <a16:creationId xmlns:a16="http://schemas.microsoft.com/office/drawing/2014/main" id="{7C00E658-3BF9-5833-B9DA-058F67E0F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01701" y="3322057"/>
            <a:ext cx="6324360" cy="3557452"/>
          </a:xfrm>
          <a:prstGeom prst="rect">
            <a:avLst/>
          </a:prstGeom>
        </p:spPr>
      </p:pic>
      <p:pic>
        <p:nvPicPr>
          <p:cNvPr id="5" name="Oddity (DEBUG) 2024-04-20 09-21-22">
            <a:hlinkClick r:id="" action="ppaction://media"/>
            <a:extLst>
              <a:ext uri="{FF2B5EF4-FFF2-40B4-BE49-F238E27FC236}">
                <a16:creationId xmlns:a16="http://schemas.microsoft.com/office/drawing/2014/main" id="{104CBC62-3003-003E-54E9-9661F7947E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fade out="10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3322057"/>
            <a:ext cx="6100568" cy="35535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23F12DE-0605-44C0-49F7-83DF1EC3894A}"/>
              </a:ext>
            </a:extLst>
          </p:cNvPr>
          <p:cNvSpPr/>
          <p:nvPr/>
        </p:nvSpPr>
        <p:spPr>
          <a:xfrm>
            <a:off x="10174155" y="4683703"/>
            <a:ext cx="2492630" cy="249263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7AAB9-5D64-BFBD-0F1A-AED08729BB8C}"/>
              </a:ext>
            </a:extLst>
          </p:cNvPr>
          <p:cNvSpPr txBox="1"/>
          <p:nvPr/>
        </p:nvSpPr>
        <p:spPr>
          <a:xfrm>
            <a:off x="10577350" y="5191354"/>
            <a:ext cx="155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Kompetenzen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CC2B96-EEDE-E255-FDAB-C8CE3DC1A366}"/>
              </a:ext>
            </a:extLst>
          </p:cNvPr>
          <p:cNvSpPr txBox="1"/>
          <p:nvPr/>
        </p:nvSpPr>
        <p:spPr>
          <a:xfrm>
            <a:off x="10469179" y="5623183"/>
            <a:ext cx="17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Spezial</a:t>
            </a:r>
            <a:r>
              <a:rPr lang="en-US" b="1" dirty="0">
                <a:solidFill>
                  <a:schemeClr val="bg1"/>
                </a:solidFill>
              </a:rPr>
              <a:t> Wissen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751C24-A949-8BB3-6F1C-97169B44A2B3}"/>
              </a:ext>
            </a:extLst>
          </p:cNvPr>
          <p:cNvSpPr txBox="1"/>
          <p:nvPr/>
        </p:nvSpPr>
        <p:spPr>
          <a:xfrm>
            <a:off x="11016156" y="603042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Jobs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42630A-BEAA-397F-F775-4A70D474C702}"/>
              </a:ext>
            </a:extLst>
          </p:cNvPr>
          <p:cNvSpPr txBox="1"/>
          <p:nvPr/>
        </p:nvSpPr>
        <p:spPr>
          <a:xfrm>
            <a:off x="10425001" y="6437669"/>
            <a:ext cx="18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Wie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Erreichbar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0B1ED1-11C5-A513-E274-6AEF6ABA8331}"/>
              </a:ext>
            </a:extLst>
          </p:cNvPr>
          <p:cNvSpPr txBox="1"/>
          <p:nvPr/>
        </p:nvSpPr>
        <p:spPr>
          <a:xfrm>
            <a:off x="11004231" y="481390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Inhalt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58231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440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5992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3" grpId="0"/>
      <p:bldP spid="23" grpId="1"/>
      <p:bldP spid="25" grpId="0"/>
      <p:bldP spid="25" grpId="1"/>
      <p:bldP spid="27" grpId="0"/>
      <p:bldP spid="27" grpId="1"/>
      <p:bldP spid="28" grpId="0"/>
      <p:bldP spid="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51AC-3651-5336-AA01-47FF6A7E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he rum is gone" panose="02000603000000000000" pitchFamily="2" charset="0"/>
                <a:ea typeface="the rum is gone" panose="02000603000000000000" pitchFamily="2" charset="0"/>
              </a:rPr>
              <a:t>JOb</a:t>
            </a:r>
            <a:r>
              <a:rPr lang="en-US" dirty="0">
                <a:latin typeface="the rum is gone" panose="02000603000000000000" pitchFamily="2" charset="0"/>
                <a:ea typeface="the rum is gone" panose="02000603000000000000" pitchFamily="2" charset="0"/>
              </a:rPr>
              <a:t> #1</a:t>
            </a:r>
            <a:endParaRPr lang="de-DE" dirty="0">
              <a:latin typeface="the rum is gone" panose="02000603000000000000" pitchFamily="2" charset="0"/>
              <a:ea typeface="the rum is gone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706F-D26C-C0FC-065F-78E92A333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X-Works</a:t>
            </a:r>
          </a:p>
          <a:p>
            <a:pPr algn="ctr"/>
            <a:r>
              <a:rPr lang="en-US" dirty="0" err="1"/>
              <a:t>Erfahrung</a:t>
            </a:r>
            <a:r>
              <a:rPr lang="en-US" dirty="0"/>
              <a:t> </a:t>
            </a:r>
            <a:r>
              <a:rPr lang="en-US" dirty="0" err="1"/>
              <a:t>beim</a:t>
            </a:r>
            <a:r>
              <a:rPr lang="en-US" dirty="0"/>
              <a:t> </a:t>
            </a:r>
            <a:r>
              <a:rPr lang="en-US" dirty="0" err="1"/>
              <a:t>Praktikum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556C1F2-DA17-BC95-C69B-1D3C4DB50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1161" y="3629819"/>
            <a:ext cx="6609677" cy="25471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722A265-6B43-1802-EA90-3394E9A0A789}"/>
              </a:ext>
            </a:extLst>
          </p:cNvPr>
          <p:cNvSpPr/>
          <p:nvPr/>
        </p:nvSpPr>
        <p:spPr>
          <a:xfrm>
            <a:off x="10174155" y="4683703"/>
            <a:ext cx="2492630" cy="249263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27F3C-ACA9-6E8E-952E-79CE6A0E0D14}"/>
              </a:ext>
            </a:extLst>
          </p:cNvPr>
          <p:cNvSpPr txBox="1"/>
          <p:nvPr/>
        </p:nvSpPr>
        <p:spPr>
          <a:xfrm>
            <a:off x="10577350" y="5191354"/>
            <a:ext cx="155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Kompetenzen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BF185-EA4D-4706-7CFD-B51A7E0E85D5}"/>
              </a:ext>
            </a:extLst>
          </p:cNvPr>
          <p:cNvSpPr txBox="1"/>
          <p:nvPr/>
        </p:nvSpPr>
        <p:spPr>
          <a:xfrm>
            <a:off x="10557281" y="5624567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Spezial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Wissen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8F329-F700-EBCF-EFA7-2BD8947E4F47}"/>
              </a:ext>
            </a:extLst>
          </p:cNvPr>
          <p:cNvSpPr txBox="1"/>
          <p:nvPr/>
        </p:nvSpPr>
        <p:spPr>
          <a:xfrm>
            <a:off x="11016156" y="603042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A17CE-A21D-E7BF-1586-C0FAD92101A4}"/>
              </a:ext>
            </a:extLst>
          </p:cNvPr>
          <p:cNvSpPr txBox="1"/>
          <p:nvPr/>
        </p:nvSpPr>
        <p:spPr>
          <a:xfrm>
            <a:off x="10425001" y="6437669"/>
            <a:ext cx="18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Wie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Erreichbar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BECFA-4388-45D0-438B-54121F63DBE0}"/>
              </a:ext>
            </a:extLst>
          </p:cNvPr>
          <p:cNvSpPr txBox="1"/>
          <p:nvPr/>
        </p:nvSpPr>
        <p:spPr>
          <a:xfrm>
            <a:off x="11004231" y="481390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Inhalt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963353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9C11-05E8-4F66-9777-1DFD5D73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9266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the rum is gone" panose="02000603000000000000" pitchFamily="2" charset="0"/>
                <a:ea typeface="the rum is gone" panose="02000603000000000000" pitchFamily="2" charset="0"/>
              </a:rPr>
              <a:t>JOb</a:t>
            </a:r>
            <a:r>
              <a:rPr lang="en-US" dirty="0">
                <a:latin typeface="the rum is gone" panose="02000603000000000000" pitchFamily="2" charset="0"/>
                <a:ea typeface="the rum is gone" panose="02000603000000000000" pitchFamily="2" charset="0"/>
              </a:rPr>
              <a:t> #2</a:t>
            </a:r>
            <a:br>
              <a:rPr lang="en-150" dirty="0">
                <a:latin typeface="the rum is gone" panose="02000603000000000000" pitchFamily="2" charset="0"/>
                <a:ea typeface="the rum is gone" panose="02000603000000000000" pitchFamily="2" charset="0"/>
              </a:rPr>
            </a:br>
            <a:endParaRPr lang="de-DE" dirty="0">
              <a:latin typeface="the rum is gone" panose="02000603000000000000" pitchFamily="2" charset="0"/>
              <a:ea typeface="the rum is gone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8950-30D4-149B-0056-42287CAE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7503"/>
            <a:ext cx="10515600" cy="4351338"/>
          </a:xfrm>
        </p:spPr>
        <p:txBody>
          <a:bodyPr/>
          <a:lstStyle/>
          <a:p>
            <a:pPr algn="ctr"/>
            <a:r>
              <a:rPr lang="de-DE" dirty="0"/>
              <a:t>BEKO</a:t>
            </a:r>
          </a:p>
          <a:p>
            <a:endParaRPr lang="en-150" dirty="0">
              <a:hlinkClick r:id="rId3"/>
            </a:endParaRPr>
          </a:p>
          <a:p>
            <a:endParaRPr lang="de-DE" dirty="0"/>
          </a:p>
        </p:txBody>
      </p:sp>
      <p:pic>
        <p:nvPicPr>
          <p:cNvPr id="7" name="Picture 6" descr="A close up of a candy&#10;&#10;Description automatically generated">
            <a:extLst>
              <a:ext uri="{FF2B5EF4-FFF2-40B4-BE49-F238E27FC236}">
                <a16:creationId xmlns:a16="http://schemas.microsoft.com/office/drawing/2014/main" id="{BED3D30F-978C-2087-04E4-FC305F5D1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03" y="3696494"/>
            <a:ext cx="3251994" cy="229552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73A7A57-8C4B-8E14-8205-8DFFC5DADFEB}"/>
              </a:ext>
            </a:extLst>
          </p:cNvPr>
          <p:cNvSpPr/>
          <p:nvPr/>
        </p:nvSpPr>
        <p:spPr>
          <a:xfrm>
            <a:off x="10174155" y="4683703"/>
            <a:ext cx="2492630" cy="249263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DCD9D-7539-AF56-9B5E-A78CE8082BBF}"/>
              </a:ext>
            </a:extLst>
          </p:cNvPr>
          <p:cNvSpPr txBox="1"/>
          <p:nvPr/>
        </p:nvSpPr>
        <p:spPr>
          <a:xfrm>
            <a:off x="10577350" y="5191354"/>
            <a:ext cx="155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Kompetenzen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EE014-F3CC-6553-2F2A-6BC50E05FC45}"/>
              </a:ext>
            </a:extLst>
          </p:cNvPr>
          <p:cNvSpPr txBox="1"/>
          <p:nvPr/>
        </p:nvSpPr>
        <p:spPr>
          <a:xfrm>
            <a:off x="10557281" y="5624567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Spezial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Wissen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BF242-AEBF-99BD-8A3D-9A444E5B611F}"/>
              </a:ext>
            </a:extLst>
          </p:cNvPr>
          <p:cNvSpPr txBox="1"/>
          <p:nvPr/>
        </p:nvSpPr>
        <p:spPr>
          <a:xfrm>
            <a:off x="11016156" y="603042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6C699-D694-047E-1C76-DD1189CFC328}"/>
              </a:ext>
            </a:extLst>
          </p:cNvPr>
          <p:cNvSpPr txBox="1"/>
          <p:nvPr/>
        </p:nvSpPr>
        <p:spPr>
          <a:xfrm>
            <a:off x="10425001" y="6437669"/>
            <a:ext cx="18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Wie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Erreichbar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B44B5-C5AA-C5D9-D312-77A433B8C816}"/>
              </a:ext>
            </a:extLst>
          </p:cNvPr>
          <p:cNvSpPr txBox="1"/>
          <p:nvPr/>
        </p:nvSpPr>
        <p:spPr>
          <a:xfrm>
            <a:off x="11004231" y="481390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Inhalt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5419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E214-E554-CA00-F2C8-25BA4A16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he rum is gone" panose="02000603000000000000" pitchFamily="2" charset="0"/>
                <a:ea typeface="the rum is gone" panose="02000603000000000000" pitchFamily="2" charset="0"/>
              </a:rPr>
              <a:t>JOb</a:t>
            </a:r>
            <a:r>
              <a:rPr lang="en-US" dirty="0">
                <a:latin typeface="the rum is gone" panose="02000603000000000000" pitchFamily="2" charset="0"/>
                <a:ea typeface="the rum is gone" panose="02000603000000000000" pitchFamily="2" charset="0"/>
              </a:rPr>
              <a:t> #3</a:t>
            </a:r>
            <a:endParaRPr lang="de-DE" dirty="0">
              <a:latin typeface="the rum is gone" panose="02000603000000000000" pitchFamily="2" charset="0"/>
              <a:ea typeface="the rum is gone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1E6AC-5F8D-0C91-676C-3BA483CF2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/>
              <a:t>Cloud Imperium Games</a:t>
            </a:r>
          </a:p>
        </p:txBody>
      </p:sp>
      <p:pic>
        <p:nvPicPr>
          <p:cNvPr id="9" name="Picture 8" descr="A logo with a blue square and black background&#10;&#10;Description automatically generated">
            <a:extLst>
              <a:ext uri="{FF2B5EF4-FFF2-40B4-BE49-F238E27FC236}">
                <a16:creationId xmlns:a16="http://schemas.microsoft.com/office/drawing/2014/main" id="{C9DFE0A6-FFA4-A778-C0EC-1F13DD7A3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33" y="2764195"/>
            <a:ext cx="5218733" cy="361438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0CEA7A1-113C-2655-F771-6094198091A4}"/>
              </a:ext>
            </a:extLst>
          </p:cNvPr>
          <p:cNvSpPr/>
          <p:nvPr/>
        </p:nvSpPr>
        <p:spPr>
          <a:xfrm>
            <a:off x="10174155" y="4683703"/>
            <a:ext cx="2492630" cy="249263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D0EB0-4E4F-F8EE-EFC1-F2A579296A78}"/>
              </a:ext>
            </a:extLst>
          </p:cNvPr>
          <p:cNvSpPr txBox="1"/>
          <p:nvPr/>
        </p:nvSpPr>
        <p:spPr>
          <a:xfrm>
            <a:off x="10577350" y="5191354"/>
            <a:ext cx="155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Kompetenzen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2CB98-1F68-FB88-2D82-61562382BC73}"/>
              </a:ext>
            </a:extLst>
          </p:cNvPr>
          <p:cNvSpPr txBox="1"/>
          <p:nvPr/>
        </p:nvSpPr>
        <p:spPr>
          <a:xfrm>
            <a:off x="10557281" y="5624567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Spezial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Wissen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5741B-C963-EEC6-11D0-482EE234DF0E}"/>
              </a:ext>
            </a:extLst>
          </p:cNvPr>
          <p:cNvSpPr txBox="1"/>
          <p:nvPr/>
        </p:nvSpPr>
        <p:spPr>
          <a:xfrm>
            <a:off x="11016156" y="603042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1C3D5-01B3-C5EC-F069-4C0606B6B5C2}"/>
              </a:ext>
            </a:extLst>
          </p:cNvPr>
          <p:cNvSpPr txBox="1"/>
          <p:nvPr/>
        </p:nvSpPr>
        <p:spPr>
          <a:xfrm>
            <a:off x="10425001" y="6437669"/>
            <a:ext cx="18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Wie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Erreichbar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66BCC-298F-C2C4-BD0F-D6657A4350E7}"/>
              </a:ext>
            </a:extLst>
          </p:cNvPr>
          <p:cNvSpPr txBox="1"/>
          <p:nvPr/>
        </p:nvSpPr>
        <p:spPr>
          <a:xfrm>
            <a:off x="11004231" y="481390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Inhalt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0C700-1834-D61D-193E-01B1B269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2470"/>
            <a:ext cx="12192000" cy="13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7729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8BAB-4D6D-7E54-D25A-6AF35DFC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e rum is gone" panose="02000603000000000000" pitchFamily="2" charset="0"/>
                <a:ea typeface="the rum is gone" panose="02000603000000000000" pitchFamily="2" charset="0"/>
              </a:rPr>
              <a:t>Wie </a:t>
            </a:r>
            <a:r>
              <a:rPr lang="en-US" dirty="0" err="1">
                <a:latin typeface="the rum is gone" panose="02000603000000000000" pitchFamily="2" charset="0"/>
                <a:ea typeface="the rum is gone" panose="02000603000000000000" pitchFamily="2" charset="0"/>
              </a:rPr>
              <a:t>erreichbar</a:t>
            </a:r>
            <a:r>
              <a:rPr lang="en-US" dirty="0">
                <a:latin typeface="the rum is gone" panose="02000603000000000000" pitchFamily="2" charset="0"/>
                <a:ea typeface="the rum is gone" panose="02000603000000000000" pitchFamily="2" charset="0"/>
              </a:rPr>
              <a:t>?</a:t>
            </a:r>
            <a:endParaRPr lang="de-DE" dirty="0">
              <a:latin typeface="the rum is gone" panose="02000603000000000000" pitchFamily="2" charset="0"/>
              <a:ea typeface="the rum is gone" panose="02000603000000000000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AD17DF-DA5B-49DA-49F9-5CDD2ACD6B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3541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F452FF77-575A-1459-CB39-EC3D2415DA13}"/>
              </a:ext>
            </a:extLst>
          </p:cNvPr>
          <p:cNvSpPr/>
          <p:nvPr/>
        </p:nvSpPr>
        <p:spPr>
          <a:xfrm>
            <a:off x="10174155" y="4683703"/>
            <a:ext cx="2492630" cy="249263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3A8EE-9D4F-D78B-36B0-9AA939BFC2FC}"/>
              </a:ext>
            </a:extLst>
          </p:cNvPr>
          <p:cNvSpPr txBox="1"/>
          <p:nvPr/>
        </p:nvSpPr>
        <p:spPr>
          <a:xfrm>
            <a:off x="10577350" y="5191354"/>
            <a:ext cx="155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Kompetenzen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A3429-CD2F-CE27-DDEC-4409994BF0BA}"/>
              </a:ext>
            </a:extLst>
          </p:cNvPr>
          <p:cNvSpPr txBox="1"/>
          <p:nvPr/>
        </p:nvSpPr>
        <p:spPr>
          <a:xfrm>
            <a:off x="10557281" y="5624567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Spezial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Wissen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105C4-3D9B-A8B5-2F38-E4B5B12D3148}"/>
              </a:ext>
            </a:extLst>
          </p:cNvPr>
          <p:cNvSpPr txBox="1"/>
          <p:nvPr/>
        </p:nvSpPr>
        <p:spPr>
          <a:xfrm>
            <a:off x="11016156" y="603042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Jobs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3F26D-933E-DB75-8A25-C17964E42B25}"/>
              </a:ext>
            </a:extLst>
          </p:cNvPr>
          <p:cNvSpPr txBox="1"/>
          <p:nvPr/>
        </p:nvSpPr>
        <p:spPr>
          <a:xfrm>
            <a:off x="10425001" y="643766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Wie </a:t>
            </a:r>
            <a:r>
              <a:rPr lang="en-US" b="1" dirty="0" err="1">
                <a:solidFill>
                  <a:schemeClr val="bg1"/>
                </a:solidFill>
              </a:rPr>
              <a:t>Erreichbar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D67B4-C49A-C3FC-C31C-77CDE7F32CC0}"/>
              </a:ext>
            </a:extLst>
          </p:cNvPr>
          <p:cNvSpPr txBox="1"/>
          <p:nvPr/>
        </p:nvSpPr>
        <p:spPr>
          <a:xfrm>
            <a:off x="11004231" y="481390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Inhalt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911667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ro asomándose por la ventana">
            <a:extLst>
              <a:ext uri="{FF2B5EF4-FFF2-40B4-BE49-F238E27FC236}">
                <a16:creationId xmlns:a16="http://schemas.microsoft.com/office/drawing/2014/main" id="{4C9657D2-0821-F74A-A439-BF52969E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450" b="228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3B63D1-A068-C68F-A2E2-A54A1689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09391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6600" dirty="0">
                <a:solidFill>
                  <a:srgbClr val="FFFFFF"/>
                </a:solidFill>
                <a:latin typeface="the rum is gone" panose="02000603000000000000" pitchFamily="2" charset="0"/>
                <a:ea typeface="the rum is gone" panose="02000603000000000000" pitchFamily="2" charset="0"/>
              </a:rPr>
              <a:t>ENDE</a:t>
            </a:r>
          </a:p>
        </p:txBody>
      </p:sp>
    </p:spTree>
    <p:extLst>
      <p:ext uri="{BB962C8B-B14F-4D97-AF65-F5344CB8AC3E}">
        <p14:creationId xmlns:p14="http://schemas.microsoft.com/office/powerpoint/2010/main" val="3127805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Widescreen</PresentationFormat>
  <Paragraphs>72</Paragraphs>
  <Slides>9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the rum is gone</vt:lpstr>
      <vt:lpstr>Office Theme</vt:lpstr>
      <vt:lpstr>SelbsteinschAtzung</vt:lpstr>
      <vt:lpstr>Inhalt</vt:lpstr>
      <vt:lpstr>KOmpetenzen</vt:lpstr>
      <vt:lpstr>Spezial Wissen</vt:lpstr>
      <vt:lpstr>JOb #1</vt:lpstr>
      <vt:lpstr>JOb #2 </vt:lpstr>
      <vt:lpstr>JOb #3</vt:lpstr>
      <vt:lpstr>Wie erreichbar?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Me Me Me</dc:title>
  <dc:creator>Zoe McFife</dc:creator>
  <cp:lastModifiedBy>Zoe McFife</cp:lastModifiedBy>
  <cp:revision>17</cp:revision>
  <cp:lastPrinted>2024-04-21T12:53:46Z</cp:lastPrinted>
  <dcterms:created xsi:type="dcterms:W3CDTF">2024-04-18T07:54:03Z</dcterms:created>
  <dcterms:modified xsi:type="dcterms:W3CDTF">2024-04-29T11:14:18Z</dcterms:modified>
</cp:coreProperties>
</file>